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действие в избе Сусанина
</a:t>
            </a:r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избе начинается история смелости, тревоги и любви к Родине.
</a:t>
            </a:r>
            <a:endParaRPr lang="en-US" sz="39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Глинки и крестьянская изба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«Иван Сусанин» — одна из первых русских опер. В третьем действии зритель попадает в простую крестьянскую избу, где мирный домашний уклад вдруг сталкивается с тревожной вестью и большим выбором.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изба показана в сцене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 Сусанина выглядит просто и по-домашнему: печь, стол, лавки и привычные вещи создают образ крестьянского быта без лишней роскоши.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обстановка помогает представить русскую деревню начала XVII века. Всё вокруг напоминает о труде, порядке и спокойной семейной 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именно в этом тёплом пространстве особенно заметна надвигающаяся беда. Контраст делает сцену напряжённой и очень выразительной.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Сусанин — хозяин дома и сильный человек
</a:t>
            </a:r>
            <a:endParaRPr lang="en-US" sz="3058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Сусанин говорит спокойно и уверенно. В нём чувствуется заботливый отец, который прежде всего думает о семье, но не теряет внутренней твёрдости даже в трудный момент.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сказочный богатырь, а обычный крестьянин. Именно поэтому его сила особенно важна: он умеет быть добрым, решительным и верным Родине одновременно.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0288" y="1533950"/>
            <a:ext cx="200925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0250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семье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Антонида очень привязана к близким и ждёт отца с тревогой. Её чувство делает сцену тёплой и живой, будто мы сами сидим в этой избе.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спасение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тревоге Антонида не теряет надежду. Благодаря этому её образ показывает, что любовь к семье помогает не сдаваться.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Волнение и страх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приходят плохие вести, Антонида сильнее ощущает опасность. В её образе видно, как трудно оставаться спокойной, если дорогие люди в беде.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Антонида и её переживания
</a:t>
            </a:r>
            <a:endParaRPr lang="en-US" sz="3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Варвара и домашняя жизнь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Варвара занята обычными делами и помогает поддерживать порядок в доме. Её спокойная работа создаёт ощущение привычного уклада и уюта.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тревожными новостями эти простые дела особенно заметны. Они показывают, как хрупка мирная жизнь, когда снаружи уже подступает опасность.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Варвара словно держит дом в порядке, пока события вокруг меняются. Это придаёт сцене тепло, простоту и правдивость.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избе ещё чувствуется спокойная домашняя жизнь, и ничто не предвещает беды.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плохая новость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весть об опасности, и разговоры сразу становятся более резкими и взволнованными.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— страх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понимают, что враг близко, и начинают тревожиться за семью и дом.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серьёзный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ясно: теперь нужно не просто волноваться, а принимать твёрдое решение.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приходят тревожные вести
</a:t>
            </a:r>
            <a:endParaRPr lang="en-US" sz="3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передаёт настроение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так, будто сама переживает вместе с героями. В ней слышны и спокойные напевы, и напряжённые, взволнованные интонации, как в живом разговоре.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напоминают русскую народную песню, поэтому сцена кажется близкой и понятной. Благодаря музыке домашняя изба становится местом большой человеческой драмы.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действия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избе царит тихая домашняя жизнь: всё кажется знакомым, тёплым и спокойным, как утро без спешки.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приходят тревожные вести, и настроение резко меняется. У героев появляются волнение, растерянность и страх за близких.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 сцене звучат смелость и собранность. Люди уже не только боятся, но и готовы действовать.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этого движения чувств ощущается решимость. Простые люди становятся сильнее, когда нужно защитить дом и Родину.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тишины к подвигу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третьем действии обычный семейный вечер превращается в героический выбор.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2175" y="142608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Сусанин понимает свой долг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земле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Сусанин думает не только о своей семье, но и о всей стране. Для него Родина — это общий дом, который нужно беречь даже тогда, когда страшно и трудно.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выбор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ищет лёгкого выхода. Он выбирает путь, где нужно отвечать за свои слова и поступки. В этом и проявляется настоящая честь человека.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сильнее страха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Сусанин чувствует опасность, но не отступает. Любовь к близким и к родной земле помогает ему стать твёрже и спокойнее, чем требует сама беда.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простого человека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совершается не в парадных словах, а в решительном действии. Сусанин показывает, что смелым может быть обычный крестьянин, если он защищает свой народ.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особенно слышны чувства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избы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крестьянском доме всё кажется привычным и спокойным: печь, стол, простые дела, тихие голоса. Но именно в такой обстановке тревога звучит ещё сильнее. Дом словно бережёт семью, а потом сам начинает дрожать от плохих вестей.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Антонида ждёт отца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Девушка прислушивается к каждому шагу и каждому слову. Её ожидание похоже на тонкую ниточку: она держит надежду, но легко дрожит от страха. Через этот образ зритель очень ясно видит, как дорога семье встреча с отцом.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Варвара не сидит без дела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вокруг нарастает беспокойство, Варвара старается поддерживать порядок в доме. Её обычные хлопоты напоминают, что мирная жизнь хрупка, как глиняная чашка. И всё же именно такие привычные дела помогают семье не растеряться.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в третьем действии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Герои говорят просто и по-обычному, как в живом разговоре. В их словах слышны короткие фразы, вопросы и восклицания, поэтому сцена звучит очень естественно.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Такая речь помогает передать разные чувства без длинных объяснений. Страх, забота и любовь становятся понятны сразу, будто герои разговаривают прямо с нами.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Простые слова делают персонажей ближе и понятнее школьникам. Из-за этого Сусанин, Антонида и Варвара воспринимаются не как далекие герои, а как настоящая семья.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Сусанина разворачивается в далёком прошлом, и именно это подчёркивает силу его выбора: обычный крестьянин становится героем своей страны.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время, в которое происходит действие сцены.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оперы М. И. Глинки «Иван Сусанин»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врывается беда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тревожные вести меняют всё почти мгновенно. В дом входит страх, и рядом с мирными вещами вдруг возникает мысль об опасности, разлуке и тяжёлом выборе.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избе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сцены изба кажется надёжным и уютным местом. Здесь живут забота, порядок и обычные домашние заботы, которые создают ощущение покоя и защищённости.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чувства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спокойной домашней жизни сцена приходит к решимости и подвигу.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сцена важна для всей оперы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третьем действии Сусанин раскрывается как главный герой. Зритель понимает, что его сила не в богатстве и не в оружии, а в верности семье и Родине.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Именно здесь становится ясно, почему его поступок называют подвигом. Обычная домашняя сцена постепенно превращается в момент большого исторического значения.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Без этой картины опера потеряла бы свою главную сердцевину. Здесь соединяются народная жизнь, любовь к близким и готовность пожертвовать собой ради других.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запоминается в этой сцене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запоминается сама изба: она тёплая, тихая и очень домашняя. Но рядом с этим покоем уже чувствуется приближение беды, поэтому сцена волнует особенно сильно.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сильнее впечатляет то, как музыка умеет менять настроение вместе с героями. Она то звучит мягко, то становится напряжённой, будто само сердце начинает волноваться.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4450" y="3266100"/>
            <a:ext cx="1953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1600" y="1507400"/>
            <a:ext cx="2232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550" y="1507400"/>
            <a:ext cx="2511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8700" y="1507400"/>
            <a:ext cx="2790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42000" y="3266100"/>
            <a:ext cx="2511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понять сцену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сцене связана с понятием долга и верности. Сусанин думает о судьбе страны так же серьёзно, как о судьбе собственной семьи.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постепенно входит в избу вместе с плохими вестями. Она меняет голоса героев и делает спокойный дом местом, где каждый начинает слушать особенно внимательно.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этой сцене означает не только стены и крышу. Это место, где живут забота, тепло и привычный порядок, который хочется сохранить несмотря на беду.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для героев — самое дорогое и самое уязвимое. Именно поэтому их переживания так сильны: они боятся не за вещи, а за близких людей.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Сусанина не шумная и не показная. Она спокойная, твёрдая и очень человеческая, потому что рождается из любви и чувства ответственности.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третьего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действие показывает, что настоящий герой может жить в простой избе. Когда человек любит семью и Родину, его сердце становится сильным, а поступок — великим.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2026-05-24T19:29:22Z</dcterms:created>
  <dcterms:modified xsi:type="dcterms:W3CDTF">2026-05-24T19:29:22Z</dcterms:modified>
</cp:coreProperties>
</file>