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Бальмонт. «Поспевает брусника»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осень в лесу и красная брусника в строках Бальмонта.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Бальмонт: поэт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 умел замечать ветер, солнце, лес и смену времён года. Его стихи звучат музыкально и рисуют яркие, понятные картины, поэтому их интересно читать и легко представлять.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 лес в начале осени: брусника созревает, воздух делается прохладнее, а природа постепенно готовится к тихому осеннему покою.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обращает внимание не на большие события, а на маленькие лесные приметы. Именно они создают ощущение спокойного и немного таинственного утра.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проста и красива: замечать красоту можно даже в самой маленькой ягоде, если смотреть внимательно и с любовью.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Брусника — маленькая красная ягода, которая растёт в лесу, часто среди мха и низких кустиков. Она выглядит скромно, но сразу привлекает взгляд своей яркостью.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Созревая к концу лета и осенью, брусника становится знаком лесной щедрости. В стихотворении она помогает почувствовать, что осень уже тихо вступает в свои права.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Брусника — героиня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11774"/>
            <a:ext cx="176250" cy="14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лесу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будто замолкает и слушает сам себя. В этой тишине особенно ясно слышны шорохи, которых обычно почти не замечают.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свежее и холоднее. Это лёгкое осеннее дыхание сразу подсказывает: лето уже уходит, а осень подходит ближе.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нет резких оттенков. Всё выглядит спокойно, приглушённо и немного задумчиво, как будто природа говорит вполголоса.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 не спешит, но в нём уже чувствуется перемена сезона. Природа готовится к новому, более тихому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строки Бальмонта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мягко и напевно. В нём слова будто перекатываются друг за другом, как тихий лесной шорох под ногами.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 и плавный ритм делают строки музыкальными. Из-за этого стихотворение напоминает маленькую песенку о лесной осени.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звучание помогает представить не только картину, но и настроение: спокойное, чуть прохладное и очень внимательное к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лесной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лес совсем близко: мох, ягоды и низкие кустики видны почти как на ладони. Картина получается маленькой, но очень выразительной.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леса и мха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Живая, но спокойная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лесу всё словно замерло. Он не кажется пустым — наоборот, в нём чувствуется жизнь, только тихая и неторопливая.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875276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175" y="1875276"/>
            <a:ext cx="29242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0900" y="1875276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563" y="1875276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2188" y="1889709"/>
            <a:ext cx="343500" cy="305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 образы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Брусника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ягода становится главным знаком стихотворения. Она сразу притягивает внимание и помогает увидеть лесную осень совсем близко.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добавляет ощущение мягкости и лесной глубины. На его фоне брусника выглядит особенно заметной и красивой.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создаёт место действия и настроение. Он кажется спокойным, чуть прохладным и наполненным тихими осенними признаками.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воздух напоминает, что наступает осень. Это чувство делает стихотворение свежим и чуть задумчивым.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соединяет все образы в одну спокойную картину. Благодаря ей лес кажется очень внимательным и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показывает, как обычная лесная картина превращается в тихое осеннее настроение.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представить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знакомые детям детали: ягода, мох, лес и прохлада. Их легко представить, будто ты сам идёшь по лесной тропинке.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пишет ясными и точными словами. Они быстро складываются в понятную картину, поэтому читать стихотворение особенно удобно младшим школьникам.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как маленькая подсказка для воображения. Из этих простых деталей складывается целый лес, живой и совсем не скучный.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цвета видны в стихотворении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ягода на фоне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цвет в стихотворении — красный, потому что именно так выглядит спелая брусника. Она сразу привлекает взгляд и словно загорается среди спокойной лесной тишины. На её фоне осенний лес кажется ещё мягче и спокойнее.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осенние оттенки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яркой ягодой в стихотворении видны зелёный мох, коричневая земля и сероватый холодный воздух. Эти цвета не спорят друг с другом, а создают спокойную картину. От этого лес выглядит очень естественно и чуть задумчиво.
</a:t>
            </a:r>
            <a:endParaRPr lang="en-US" sz="13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спокойствие: в стихотворении нет шума и суеты, а лес будто дышит очень тихо. Читаешь строки — и хочется говорить вполголоса.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интерес. Хочется присмотреться к мху, ягодам и тропинке, чтобы заметить каждую мелочь, как внимательный лесной следопыт.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возникает тихая радость. Бальмонт показывает, что красота может быть совсем небольшой, но всё равно очень заметной и радующей глаз.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тёплое, немного задумчивое чувство. Стихотворение помогает замедлиться и увидеть, как красиво меняется природа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может передать целое осеннее настроение.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точной деталью Бальмонт делает лес живым и запоминающимся. Это показывает, как экономно и выразительно работает его поэтическая речь.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К. Д. Бальмонта «Поспевает брусника»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природа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самое маленькое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умеет видеть то, что другой человек мог бы не заметить: ягоду, мох, прохладу, тишину. Из таких маленьких деталей у него складывается настоящая лесная картина. Природа в стихотворении кажется не далёкой, а очень близкой.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живой собеседник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поэта лес не просто стоит на месте, а будто отвечает человеку своим настроением. Он может быть тихим, свежим, задумчивым. Брусника в этом мире выглядит как маленький знак жизни и красоты.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образов в стихотворении: от яркой детали к общему осеннему настроению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выбрал именно бруснику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подходит к концу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появляются первые признаки осени, и ягоды становятся особенно заметными. Брусника помогает показать этот переход очень просто и красиво.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осенью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Брусника поспевает именно в конце лета и осенью. Поэтому она естественно связывает стихотворение с нужным временем года.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точка в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брусники сразу выделяется среди мха и спокойной зелени. Такая деталь делает картину живой и легко запоминается.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тихой красоты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маленькую ягоду поэт показывает, как много прелести скрыто в обычном лесу. Это делает стихотворение тёплым и внимательным.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чтение стихотворения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Читать строки нужно спокойно и без спешки. Тогда слышится мягкий ритм, похожий на тихий лесной шаг и лёгкое шуршание листьев.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важных словах полезно делать короткие паузы. Они помогают почувствовать красоту звуков, осеннюю прохладу и особое спокойствие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учит смотреть внимательнее. Даже маленькая ягода может стать важной, если заметить её среди лесных деталей.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Оно напоминает, что природа меняется постепенно. Осень приходит тихо, и это тоже красиво.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помогает беречь лес и радоваться простым вещам. Иногда самая маленькая находка оказывается самой интересной.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наблюдения над стихотворением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коротких строках Бальмонт показывает целый лесной мир. Он маленький по размеру, но очень богатый по краскам и настроению.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Брусника становится главной деталью, которая сразу привлекает внимание. Благодаря ей осенний лес выглядит ярко, но остаётся тихим и спокойным.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замечать красоту в самом простом. Стоит присмотреться — и обычный лес вдруг превращается в настоящее чудо.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не только образы, но и звучание. Мягкие слова делают картину похожей на спокойную лесную песенку.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«Поспевает брусника» показывает, как в маленькой лесной ягоде можно увидеть красоту всей осени. Бальмонт напоминает: мир вокруг нас удивителен, если смотреть на него внимательно.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2026-05-24T05:40:27Z</dcterms:created>
  <dcterms:modified xsi:type="dcterms:W3CDTF">2026-05-24T05:40:27Z</dcterms:modified>
</cp:coreProperties>
</file>