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Мошковская и стихотворение «Трудный путь»
</a:t>
            </a:r>
            <a:pPr algn="l" indent="0" marL="0">
              <a:lnSpc>
                <a:spcPct val="90000"/>
              </a:lnSpc>
              <a:buNone/>
            </a:pPr>
            <a:r>
              <a:rPr lang="en-US" sz="21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том, как шаг за шагом приходят к цели.
</a:t>
            </a:r>
            <a:endParaRPr lang="en-US" sz="2113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Эмма Мошковская умела говорить с детьми просто и тепло. В её стихах живут доброта, характер, наблюдательность и маленькие жизненные испытания, знакомые каждому школьнику.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Эмма Мошковская — поэтесса для детей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«путь» здесь обозначает не только дорогу, но и любое дело, которое требует усилий и терпения от человека.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подсказывает главную тему стихотворения: к цели идут не быстро, а постепенно, преодолевая сложности шаг за шагом.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«трудный» сразу настраивает на препятствия: впереди будут старание, ожидание результата и желание не остановиться на полпути.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название «Трудный путь»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дорога выглядит непростой: она словно проверяет героя на терпение. Но именно через такие трудности начинается настоящий путь к цели.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движение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помогает увидеть главное: результат не появляется сразу. Для детей это можно представить как тропинку, ступеньки или подъём вверх.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в стихотворении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475" y="1295870"/>
            <a:ext cx="364200" cy="29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9862" y="1291100"/>
            <a:ext cx="225675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931" y="3055087"/>
            <a:ext cx="263288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дело начинается с маленького движения вперёд. Каждый шаг приближает героя к цели и делает путь возможным.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за шагом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сразу не получается, важно не спешить с выводами. Терпение помогает выдержать трудный момент и продолжить движение.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цель важна, человек старается не бросать начатое. Именно желание дойти до конца поддерживает его на всём пути.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радоваться не только успеху, но и самому усилию. За старанием обязательно приходит ощущение победы над трудностью.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стихотворении ощущается напряжение: путь кажется нелёгким, а впереди видится трудная работа и необходимость собраться с силами.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возникает надежда. Она помогает не опускать руки и делает шаги увереннее, даже если дорога по-прежнему непростая.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сомнение, но оно не останавливает героя. Он продолжает идти, потому что понимает: цель всё ещё достижима.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сильнее всего звучит облегчение и радость. Трудность остаётся позади, а в душе появляется тихое чувство удачи и успеха.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звучат в тексте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здесь очень похож на обычного ребёнка, который старается и не сдаётся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Эммы Мошковской «Трудный путь»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особенно близок первоклассникам: в нём узнаются усталость, старание и желание справиться с делом до конца.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 легко вообразить на крутой тропинке или на ступеньках: он немного устал, но уверенно идёт дальше и не оглядывается назад.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Подойдёт образ ребёнка с рюкзаком. В нём заметны собранность, терпение и сила характера, поэтому он выглядит не слабым, а настойчивым.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представить героя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шагах и дороге сразу задают ощущение пути. Читатель словно начинает идти вместе с героем.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усилие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связанная с трудом и подъёмом, делает настроение напряжённым. Становится понятно: здесь нужно стараться и не торопиться.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преодоление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звучит облегчение. Ритм и повтор помогают почувствовать: путь пройден, а трудность осталась позади.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настроение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Первоклассники каждый день сталкиваются с маленькими трудностями: учатся читать, писать, запоминать правила и доводить начатое до конца.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трудность — это не беда, а часть обучения. Ошибка не мешает расти, если человек продолжает стараться.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поддерживает ребёнка: оно говорит спокойно и доброжелательно, будто подбадривает — «не переживай, у тебя получится». 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близко первоклассникам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жизнью ребёнка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контрольным чтением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уроком ребёнок долго тренируется читать вслух, снова и снова возвращаясь к одному и тому же абзацу. Сначала выходит не очень уверенно, но потом слова начинают звучать ровнее. Так маленький шаг за шагом превращается в настоящий успех.
</a:t>
            </a:r>
            <a:endParaRPr lang="en-US" sz="901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к готовому конструктору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 с конструктором кажется простой только на картинке. На деле нужно найти нужные детали, не перепутать их и собрать всё по порядку. Когда результат наконец появляется, радость особенно сильная, потому что к нему шли терпеливо.
</a:t>
            </a:r>
            <a:endParaRPr lang="en-US" sz="942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задание выглядит большим и чуть-чуть пугающим, как высокая лестница. Но если делать всё по частям, сначала одно упражнение, потом другое, путь становится легче. Именно так ребёнок учится не бросать дело на середине.
</a:t>
            </a:r>
            <a:endParaRPr lang="en-US" sz="9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выбирает простые слова, которые ребёнок легко понимает с первого чтения. Благодаря этому серьёзная мысль звучит без лишней сложности и не утомляет маленького слушателя.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Эммы Мошковской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мало длинных объяснений, зато много точных образов. Обычные предметы и действия помогают сразу представить ситуацию и почувствовать, что она знакома каждому школьнику.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у Мошковской мягкая и доброжелательная. Даже о трудностях она пишет так, будто поддерживает ребёнка и тихо подсказывает: не спеши, у тебя получится.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делают текст удобным для чтения и запоминания. Первокласснику легче следить за мыслью, когда фразы идут ясно и ритмично, словно маленькие ступеньки.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175" y="1471725"/>
            <a:ext cx="105375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02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3562" y="3291930"/>
            <a:ext cx="168600" cy="168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68900" y="480000"/>
            <a:ext cx="82062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повтор в стихотворении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звучит как шаги, поэтому читатель чувствует дорогу и движение к цели. Каждая строка словно подталкивает идти дальше, даже если путь не самый лёгкий.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похожие интонации делают текст ясным и прочным в памяти. Ребёнок быстрее улавливает смысл, потому что слышит знакомую звуковую опору.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0300" y="3680655"/>
            <a:ext cx="7941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Настойчивость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размер подчёркивает упорство: не рывок, а спокойное и уверенное продвижение. Так в стихотворении слышится характер человека, который не сдаётся после первой трудности.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стихотворении важны маленькие, но заметные признаки дороги: подъём, неровность, усталость. Они делают трудность видимой, а не просто названной, поэтому ребёнок легко представляет путь.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Такие детали работают как подсказки для воображения. Ступеньки, тропинка и далёкая точка впереди сразу создают картину движения, где цель ещё не близко, но уже хорошо видна.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которые помогают увидеть путь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Герой учится терпению: он не ждёт мгновенного результата и понимает, что трудное дело требует времени. Это важный урок для любого школьника.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показывает стихотворение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стихотворении заметна смелость. Герой идёт вперёд, хотя путь непрост, и этим показывает, что страх не должен останавливать человека.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Текст говорит о трудолюбии и ответственности. Если цель важна, её нужно доводить до конца, а не бросать после первой усталости или неудачи.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0800" y="1456125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звучит немного напряжённо и осторожно. Так сразу слышно, что герой сталкивается с трудностью и пока только ищет верный путь.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1288950" y="2648400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помогают передать усилие и шаг за шагом показать продвижение. Чтение становится размеренным, как спокойное движение вверх по дороге.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1877125" y="3887525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светлеет и звучит увереннее. В конце важно показать облегчение и радость от того, что трудный путь был пройден.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чтения стихотворения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стихотворения не громкий и не торжественный, а очень тёплый и личный. Это радость человека, который справился с делом и может тихо сказать себе: «Я смог».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особенно близок детям, потому что настоящая победа в их жизни тоже часто выглядит скромно: решённая задача, выученное стихотворение или собранная игрушка.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победы в конце пути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 бояться начала, даже если дело кажется большим и сложным. Первый шаг может быть самым трудным, но он открывает дорогу дальше.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Делить большое дело на маленькие части. Когда шаги короткие и понятные, путь становится легче, а уверенность растёт вместе с каждым успехом.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 останавливаться после ошибки. Стихотворение показывает, что неудача — это не конец, а только повод попробовать ещё раз спокойнее и внимательнее.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Верить в результат и в себя. Эта поддержка особенно важна первоклассникам, которым каждый день приходится учиться чему-то новому и непростому.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нём есть ясный и наглядный образ пути, который сразу помогает понять главную мысль. Ребёнок легко видит не только дорогу, но и усилие героя.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Автор говорит о трудности по-доброму и честно. Такое тёплое отношение к читателю создаёт доверие и делает стихотворение особенно близким.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Короткие строки и выразительный ритм делают текст звучным. Его удобно читать вслух, поэтому стихотворение быстро откладывается в памяти.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запоминается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Трудный путь, который учит смелости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Эммы Мошковской напоминает: трудный путь становится легче, когда идёшь по нему спокойно, шаг за шагом. Именно так рождаются уверенность, терпение и радость успеха.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2026-05-23T23:37:44Z</dcterms:created>
  <dcterms:modified xsi:type="dcterms:W3CDTF">2026-05-23T23:37:44Z</dcterms:modified>
</cp:coreProperties>
</file>