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«Гарри Поттер и Дары Смерти»: финал серии и главные темы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 дружбе, выборе и цене победы.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книга, изменившая тон всей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вышел в 2007 году и завершил серию. В нём почти нет школьной рутины: герои скрываются, ищут крестражи и вступают в открытую войну с Волдемортом.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сюжет седьмой книги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поисков
</a:t>
            </a:r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покидают привычный мир Хогвартса и получают первые указания от Дамблдора. История сразу становится напряжённой и непредсказуемой.
</a:t>
            </a:r>
            <a:endParaRPr lang="en-US" sz="109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Британии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Гарри, Рон и Гермиона постоянно меняют убежища, собирают сведения и сталкиваются с опасными противниками. Каждая остановка приближает их к разгадке.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прошлого
</a:t>
            </a:r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открываются тайны Снейпа, Дамблдора и самих Даров Смерти. Эти сведения меняют понимание происходящего и выбор героев.
</a:t>
            </a:r>
            <a:endParaRPr lang="en-US" sz="1092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развязка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сходятся в Хогвартсе, где решается исход войны. Последнее испытание показывает, как далеко герои готовы зайти ради других.
</a:t>
            </a:r>
            <a:endParaRPr lang="en-US" sz="117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линии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развиваются одновременно и постоянно влияют друг на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герои к разгадке, тем сильнее связаны поиск, борьба и личный выбор.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К. Роулинг, «Гарри Поттер и Дары Смерти», 2007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Гарри, Рона и Гермионы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бегстве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из Хогвартса герои всё время скрываются и не могут чувствовать себя в безопасности. Их путь проходит через места, где любая ошибка может стоить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страха особенно заметны различия характеров троих друзей. Именно в трудные моменты становится ясно, что доверие и поддержка важнее одиночных решений.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7563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Крестражи и способы их уничтожения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предметы и существа удерживали часть души Волдеморта и что помогло их уничтожить.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крестражи существуют, Волдеморт неуязвим; их уничтожение лишает его опоры и приближает конец.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Дж. К. Роулинг «Гарри Поттер и Дары Смерти»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Смерти как центральный символ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Бузинная палочка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символизирует стремление к власти и опасность силы, которую человек хочет получить любой ценой. В романе она показывает, что могущество не гарантирует мудрости.
</a:t>
            </a:r>
            <a:endParaRPr lang="en-US" sz="837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Воскрешающий 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напоминает о любви и памяти, но не позволяет вернуть умерших по-настоящему. Он учит принимать утрату, а не убегать от неё.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Мантия-невидимка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связана с защитой, скромностью и умением действовать без показной славы. В отличие от других Даров, она помогает не властвовать, а беречь.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победе над Волдемортом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решений героев в финале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Северуса Снейпа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Лили Поттер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воспоминаний становится ясно, что Снейп связан с Лили Поттер и тяжело переживает свои ошибки. Это объясняет его скрытность и внутренний конфликт.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Снейп действует как двойной агент и сохраняет верность Дамблдору, хотя окружающие долго ему не доверяют. Его поступки кажутся жёсткими, но служат скрытой защите.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роль в войне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объяснение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книги открывается истинный смысл его обещания и личной жертвы. Образ Снейпа остаётся противоречивым, но становится понятнее и глубже.
</a:t>
            </a:r>
            <a:endParaRPr lang="en-US" sz="1048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 в финальной битве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Хогвартс превращается из школы в крепость сопротивления. Его защищают ученики, преподаватели, Орден Феникса и союзники, которые объединяются перед общей угрозой.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приносит тяжёлые потери и серьёзные разрушения. Смерти Фреда, Люпина, Тонкс, Снейпа и других героев подчёркивают, что победа даётся очень высокой ценой.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цена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воспринимаются гибель Добби и утрата близких Гарри, потому что они приходятся на кульминацию финала.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персонаж к Гарри, тем сильнее эмоциональный удар; победа в романе достигается через личные жертвы.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событиям романа Дж. К. Роулинг «Гарри Поттер и Дары Смерти» (2007)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Гарри идёт навстречу смерти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 понимает, что в нём скрыта часть души Волдеморта, и принимает тяжёлое решение: идти к гибели не из страха, а ради спасения друзей и всего магического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выбор показывает его взросление: он уже не ждёт, что взрослые всё решат за него, а сам берёт ответственность за исход войны и судьбу близких.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подчёркивает главную мысль романа: подлинная сила героя проявляется не в заклинаниях, а в готовности пожертвовать собой, если это нужно для победы добра.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какую роль каждый герой играет в финале истории и как проходит собственное испытание зрелостью.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дополняют друг друга: один действует, другой помнит, третий поддерживает, четвёртый скрывает правду. Вместе они проходят путь к взрослению.
</a:t>
            </a:r>
            <a:endParaRPr lang="en-US" sz="78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романа Дж. К. Роулинг «Гарри Поттер и Дары Смерти»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выбора и ответственности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важнее всего не происхождение и не титулы, а поступки. Герои постоянно доказывают, что выбор в трудный момент определяет их настоящую ценность.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Снейп, Рон, Гермиона и Невилл тоже оказываются в ситуации морального выбора: они сохраняют верность, помогают друзьям и не отступают перед страхом.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 учится принимать решения без подсказок взрослых, даже когда цена ошибки очень высока. Его путь связан с личной ответственностью за других.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книга показывает, что ответственность означает готовность отвечать за последствия своих действий, а не просто говорить о добре и справедливости.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мест действия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связано с разным этапом пути: исходом, тайной, риском и финальной развязкой.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 становится главным пространством финала, а остальные локации выстраивают маршрут к решающему столкновению.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локациям романа Дж. К. Роулинг «Гарри Поттер и Дары Смерти»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вместо одного финала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вышел в двух частях, чтобы вместить самый напряжённый этап истории. Такой формат помог показать путь героев длиннее и зрелищнее, но часть событий всё равно пришлось сократить.
</a:t>
            </a:r>
            <a:endParaRPr lang="en-US" sz="115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за кадром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экранизации меньше внутренних размышлений и объяснений. Зритель видит важные детали через жесты, короткие реплики и предметы, но не получает столько пояснений, сколько в книге.
</a:t>
            </a:r>
            <a:endParaRPr lang="en-US" sz="1199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глубже раскрывает мотивы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подробнее объясняет прошлое Снейпа, значение Даров Смерти и выбор Гарри. Благодаря этому читатель лучше понимает, почему герои действуют именно так в финале.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и отличие фильма от книги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от начала к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бегства и тревоги к надежде, потере и победе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16387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запоминается читателям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и путь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постоянно перемещаются, скрываются и ищут подсказки. Из-за этого история читается как напряжённое путешествие, где каждое новое место меняет ход событий.
</a:t>
            </a:r>
            <a:endParaRPr lang="en-US" sz="936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Детективная интрига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вместе с героями собирает сведения о крестражах, Дарах Смерти и прошлом персонажей. Тайны раскрываются постепенно и удерживают внимание до финала.
</a:t>
            </a:r>
            <a:endParaRPr lang="en-US" sz="906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Рон, Гермиона и Гарри проходят через ссоры, страх и потери, но сохраняют связь. Именно взаимная помощь позволяет им не сломаться в трудные минуты.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Седьмая книга показывает, как подростки учатся принимать серьёзные решения. Они перестают быть только учениками и становятся людьми, способными отвечать за других.
</a:t>
            </a:r>
            <a:endParaRPr lang="en-US" sz="887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 по финалу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помогают закрепить главные события и понять, как финал связывает сюжет с его смыслом.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ответы связывают действие, тайны и нравственный смысл: победа достигается не силой одной личности, а верностью, правдой и жертвой.
</a:t>
            </a:r>
            <a:endParaRPr lang="en-US" sz="87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финалу романа Дж. К. Роулинг «Гарри Поттер и Дары Смерти»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меняет героев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Седьмая книга завершает историю не только победой над Волдемортом, но и взрослением героев. Она убеждает, что дружба, верность и смелый выбор важнее страха и власти.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2026-05-19T07:57:50Z</dcterms:created>
  <dcterms:modified xsi:type="dcterms:W3CDTF">2026-05-19T07:57:50Z</dcterms:modified>
</cp:coreProperties>
</file>