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США: почему они разные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функции, история и транспорт делают американские районы разными.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по-американски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один и тот же город может делиться на neighborhood, district, zone и school district — и каждое слово важно.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идея: район видно по признакам
</a:t>
            </a:r>
            <a:endParaRPr lang="en-US" sz="2218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соседства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Нью-Йорке плотный Манхэттен, жилой Бруклин и деловые коридоры могут соседствовать почти вплотную. Это показывает, что городской район определяется не одним признаком, а их сочетанием.
</a:t>
            </a:r>
            <a:endParaRPr lang="en-US" sz="905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 функция
</a:t>
            </a:r>
            <a:pPr algn="l" indent="0" marL="0">
              <a:lnSpc>
                <a:spcPct val="90000"/>
              </a:lnSpc>
              <a:buNone/>
            </a:pPr>
            <a:r>
              <a:rPr lang="en-US" sz="3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застройки влияет на ритм жизни, высотность домов и движение людей. В одном районе преобладают офисы и потоки пассажиров, в другом — жильё и локальные сервисы.
</a:t>
            </a:r>
            <a:endParaRPr lang="en-US" sz="913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экономика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роста города объясняет, почему одни территории стали деловыми центрами, а другие сохранили жилой характер. Старые транспортные линии и цена земли закрепляют эти различия надолго.
</a:t>
            </a:r>
            <a:endParaRPr lang="en-US" sz="905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район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район, нужно смотреть на карту, статистику и городскую среду вместе. Название само по себе мало говорит о месте, если не учитывать его контекст.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 США называют «районом»
</a:t>
            </a:r>
            <a:endParaRPr lang="en-US" sz="2528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в США может обозначать разные уровни городской структуры и управления.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описывают не только место, но и способ управления, планирования или повседневного употребления. Поэтому для сравнения районов нужны точные границы и контекст.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терминов городской географии США; справочные определения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центра к окраине меняются плотность, функции улиц и зависимость от транспорта.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 обычно самый плотный и наиболее связанный транспортом. По мере удаления от ядра растёт роль жилья и личного автомобиля.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город и метрополитен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структуры американского города и metropolitan area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районы сильно отличаются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волны меняли состав населения и спрос на жильё. Новые группы селились там, где были работа, доступные дома и уже сложившиеся сообщества, формируя узнаваемые локальные районы.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стоимость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земли определяет, что строят на участке и кто может там жить. Дорогие территории быстрее привлекают офисы и элитное жильё, а более дешёвые — промышленность или плотную застройку.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оси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железные линии направляют движение людей, товаров и инвестиций. Районы у удобных узлов растут быстрее, а изолированные территории дольше сохраняют прежнюю функцию и облик.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закрепляют повседневные маршруты, торговлю и тип жилья рядом. Когда фабрика, порт или офисный кластер меняют статус, весь район постепенно перестраивается следом.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10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районов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районов
</a:t>
            </a:r>
            <a:endParaRPr lang="en-US" sz="3000" dirty="0"/>
          </a:p>
        </p:txBody>
      </p:sp>
      <p:sp>
        <p:nvSpPr>
          <p:cNvPr id="12" name="Text 3"/>
          <p:cNvSpPr txBox="1"/>
          <p:nvPr/>
        </p:nvSpPr>
        <p:spPr>
          <a:xfrm>
            <a:off x="4708924" y="7885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кварталы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районы обычно состоят из домов, школ и местных сервисов. Их узнают по более спокойному уличному ритму, меньшему числу офисов и сильной связи с повседневными маршрутами жителей.
</a:t>
            </a:r>
            <a:endParaRPr lang="en-US" sz="947" dirty="0"/>
          </a:p>
        </p:txBody>
      </p:sp>
      <p:sp>
        <p:nvSpPr>
          <p:cNvPr id="13" name="Text 4"/>
          <p:cNvSpPr txBox="1"/>
          <p:nvPr/>
        </p:nvSpPr>
        <p:spPr>
          <a:xfrm>
            <a:off x="4708924" y="16552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центры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Деловые центры концентрируют офисы, магазины и транспортные потоки. Здесь выше плотность застройки, заметнее вертикальный силуэт и сильнее влияние рабочего дня на жизнь улиц.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4708924" y="25220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кварталы сохраняют старую планировку, архитектуру и городской масштаб. Они ценны не только внешним видом, но и памятью о раннем этапе развития города.
</a:t>
            </a:r>
            <a:endParaRPr lang="en-US" sz="947" dirty="0"/>
          </a:p>
        </p:txBody>
      </p:sp>
      <p:sp>
        <p:nvSpPr>
          <p:cNvPr id="15" name="Text 6"/>
          <p:cNvSpPr txBox="1"/>
          <p:nvPr/>
        </p:nvSpPr>
        <p:spPr>
          <a:xfrm>
            <a:off x="4708924" y="33888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районы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Университетские зоны отличаются большим числом студентов, общежитий, кафе и исследовательских зданий. Они формируют особую атмосферу, где учебная и городская жизнь тесно переплетены.
</a:t>
            </a:r>
            <a:endParaRPr lang="en-US" sz="947" dirty="0"/>
          </a:p>
        </p:txBody>
      </p:sp>
      <p:sp>
        <p:nvSpPr>
          <p:cNvPr id="16" name="Text 7"/>
          <p:cNvSpPr txBox="1"/>
          <p:nvPr/>
        </p:nvSpPr>
        <p:spPr>
          <a:xfrm>
            <a:off x="4708924" y="42556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зоны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пояса связаны с производством, складами и логистикой. Даже после закрытия предприятий такие территории часто сохраняют крупные участки, широкие подъезды и следы прежней специализации.
</a:t>
            </a:r>
            <a:endParaRPr lang="en-US" sz="9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исследовать район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района начинается с карты, статистики и полевого наблюдения.
</a:t>
            </a:r>
            <a:endParaRPr lang="en-US" sz="26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1: Нью-Йорк — Манхэттен и Бруклин
</a:t>
            </a:r>
            <a:endParaRPr lang="en-US" sz="2218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Манхэттен отличается очень высокой плотностью и сильной деловой функцией. Здесь особенно заметны дорогая земля, вертикальная застройка и постоянный поток людей, связанных с работой и услугами.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Бруклин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Бруклин сочетает жилые кварталы, локальные центры и территории обновления. В нём особенно хорошо видно, как соседствуют стабильные районы и участки активных городских изменений.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рост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ними сложились исторически: Манхэттен рано стал ядром деловой активности, а Бруклин развивался как более разнородная жилая территория с собственной структурой районов.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цена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стоимость недвижимости усилили контраст. Чем удобнее связь с центром и чем выше спрос на землю, тем сильнее район уходит в сторону плотной и дорогой городской застройки.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2: Чикаго и community areas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community areas дают единый каркас для сравнения населения, жилья и занятости. Благодаря им исследователи сопоставляют районы, не смешивая статистику разных местных названий.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индустрии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развитие создало районы с разной специализацией: где-то закреплялось жильё рабочих, где-то — склады, фабрики и транспортные узлы. Эти следы видны и сегодня.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транспорта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линии и магистрали в Чикаго нередко совпадают с заметными социальными и пространственными разрывами. Они влияли на направление роста города и на то, как складывались кварталы.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слой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границы community areas отражают более старые формы расселения и миграции. Поэтому карта Чикаго помогает читать не только настоящее, но и историю городского заселения.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3: Лос-Анджелес как город районов
</a:t>
            </a:r>
            <a:endParaRPr lang="en-US" sz="2218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3: Лос-Анджелес как город районов
</a:t>
            </a:r>
            <a:endParaRPr lang="en-US" sz="2895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центр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застройка, высокие цены на землю и смешение офисов с жильём особенно заметны в центральных частях Лос-Анджелеса, где район определяется не только улицей, но и экономической функцией.
</a:t>
            </a:r>
            <a:endParaRPr lang="en-US" sz="947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ядра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много локальных центров: люди часто живут, работают и покупают всё необходимое в пределах своего округа или долины, поэтому карта выглядит как набор связанных между собой узлов.
</a:t>
            </a:r>
            <a:endParaRPr lang="en-US" sz="947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автомобиля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 здесь влияет на повседневность сильнее, чем в более компактных городах: расстояния больше, общественный транспорт есть, но удобство перемещения часто зависит от маршрута и пересадок.
</a:t>
            </a:r>
            <a:endParaRPr lang="en-US" sz="947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транспортные границы
</a:t>
            </a:r>
            <a:pPr algn="l" indent="0" marL="0">
              <a:lnSpc>
                <a:spcPct val="90000"/>
              </a:lnSpc>
              <a:buNone/>
            </a:pPr>
            <a:r>
              <a:rPr lang="en-US" sz="34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Холмы, долины и магистрали создают заметные границы между кварталами. Из-за этого соседние районы могут иметь разную плотность, тип жилья и социальный состав.
</a:t>
            </a:r>
            <a:endParaRPr lang="en-US" sz="9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 4: Бостон и Кембридж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Кампус как центр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Бостоне и Кембридже университеты задают спрос на жильё, кафе, библиотеки и сервисы. Поэтому район вокруг кампуса быстро меняет функции и дневной ритм.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студентов и научных работников влияет на состав жителей, тип аренды и набор услуг. Это заметно по краткосрочному жилью, книжным магазинам и общественным пространствам.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планировка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застройка делает городскую среду компактной и узнаваемой: узкие улицы, старые кварталы и смешанное использование зданий поддерживают пешеходную жизнь и локальную торговлю.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Связанный городской узел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 и Кембридж тесно связаны транспортом и экономикой, поэтому граница между ними ощущается мягче, чем между обычными городами. Районы работают как единая агломерация.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районирования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слово «район» в США описывает разные уровни организации города: от повседневной среды до формальных границ управления и землепользования.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формальнее формат, тем точнее его границы и выше связь с правилами. Neighborhood обычно ближе к повседневному опыту, а school district напрямую влияет на выбор семьи.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городского районирования и школьных округов в США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конкретные города, а типичную разницу в повседневной среде: плотность, транспорт и тип жилья меняют ритм жизни и расстояние до услуг.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чаще важны транспорт и близость сервисов, а в пригороде — автомобиль и отдельные школьные границы. Это меняет ежедневные маршруты и выбор жилья.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пригород: что меняется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на основе типичных различий между городом и пригородом в США, 2025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1900–1940-е: уплотнение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городов прежние окраины включаются в основную застройку. Район становится плотнее, появляются новые дома, магазины и уличная сеть, рассчитанная на большее число жителей.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1950–1970-е: спад промышленности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производства переезжают или закрываются, а часть населения уезжает в пригороды. В бывших промышленных зонах появляются пустые участки и поиск новой функции.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 — сегодня: переформатирование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XXI веке рост цен, обновление жилья и смешение функций делают изменения быстрее и заметнее. Одни районы дорожают, другие сохраняют локальный характер благодаря устойчивым сообществам.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1980–2000-е: новая специализация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1980-х годов офисы, услуги и образование усиливают одни кварталы, а транспортные проекты меняют доступность. Районы начинают специализироваться и привлекать разные группы жителей.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районы меняются со временем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Гентрификация редко бывает однозначной: один и тот же процесс может улучшать среду, но одновременно менять социальный состав квартала и доступность жилья для прежних жителей.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изменения обычно видны быстрее, но долгосрочные последствия связаны с доступностью жилья. Оценивать гентрификацию нужно по балансу выгод и издержек.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Гентрификация: плюсы и минусы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городских исследований о гентрификации в США, без точных количественных оценок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redlining
</a:t>
            </a:r>
            <a:endParaRPr lang="en-US" sz="2927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работало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банки и муниципальные структуры делили город на зоны риска, ориентируясь на расу, доход и состав населения. Эти карты влияли на то, кому давали кредиты и где инвестировали.
</a:t>
            </a:r>
            <a:endParaRPr lang="en-US" sz="905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Накопленный ущерб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районов, отмеченных как «рискованные», получали худшие условия для покупки жилья и ремонта домов. Это тормозило накопление семейного богатства и обновление инфраструктуры.
</a:t>
            </a:r>
            <a:endParaRPr lang="en-US" sz="905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след
</a:t>
            </a:r>
            <a:pPr algn="l" indent="0" marL="0">
              <a:lnSpc>
                <a:spcPct val="90000"/>
              </a:lnSpc>
              <a:buNone/>
            </a:pPr>
            <a:r>
              <a:rPr lang="en-US" sz="36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2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сохраняются десятилетиями: там, где меньше инвестировали, чаще хуже школы, транспорт и качество среды. Поэтому сегодняшняя карта города отражает не только рынок, но и старую политику.
</a:t>
            </a:r>
            <a:endParaRPr lang="en-US" sz="905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7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redlining важно для анализа районов без упрощений. Один вид улиц или домов не объясняет всё: нужно учитывать исторические решения и их влияние на настоящую ситуацию.
</a:t>
            </a:r>
            <a:endParaRPr lang="en-US" sz="92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складывается образ района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признаки из карты, наблюдения и данных, чтобы понять район как систему взаимосвязанных факторов.
</a:t>
            </a:r>
            <a:endParaRPr lang="en-US" sz="269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для разбора района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собираются из карты, фотографий, статистики и короткого наблюдения на месте или по виртуальным панорамам.
</a:t>
            </a:r>
            <a:endParaRPr lang="en-US" sz="269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читается по признакам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США нельзя объяснить одним признаком: на их вид влияют история расселения, транспорт, экономика и правила землепользования. Чтобы понять район, нужны данные, контекст и внимательное наблюдение.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2026-07-27T02:57:39Z</dcterms:created>
  <dcterms:modified xsi:type="dcterms:W3CDTF">2026-07-27T02:57:39Z</dcterms:modified>
</cp:coreProperties>
</file>