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 XIX — начале XX века: основные перемены и вызовы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Европы к индустриальному развитию и национальным переменам эпохи.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великих перемен: вызовы и новые начала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революций и войн Европа прошла через реставрацию монархий, но перемены стали необратимыми. Индустриализация и рост городов сформировали новые социальные структуры и усилили национальное самосознание.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1815 года — восстановление баланса в Европе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Венского конгресса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1815 года завершил период наполеоновских войн, восстановив монархии и установив принципы баланса сил для поддержания стабильности в Европе.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Перекройка политической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Германского союза, расширение владений Австрии и Пруссии, а также возрождение Франции — ключевые изменения, закрепленные на конгрессе.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задачи делегатов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Дипломаты стремились предотвратить новые вооружённые конфликты, устанавливая равновесие и поддерживая существующие династии в различных государствах.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 развитие городов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 и фабричное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быстро развивается благодаря паровым машинам и электричеству, создаются многочисленные фабрики и железнодорожные линии, что меняет экономику стран.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изменения в обществе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большинство европейцев живет в городах, что связано с миграцией из сельской местности и появлением новых городских профессий.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национальные движения XIX века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1821–1829: Война за независимость Греции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начинает борьбу за освобождение из-под османского владычества, получая поддержку европейских стран и вдохновляя национальные движения.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 и 1863: Польские восстания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население противостоит разделу страны, пытаясь вернуть автономию и национальные права в составе империй.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1848: Весна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революций охватывает множество европейских государств, подчеркивая стремление к свободе, равенству и национальному самоопределению.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Автономии венгерцев и чехов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меньшинства в Австрийской империи добиваются ограниченной автономии, что становится частью процесса национального самоопределения.
</a:t>
            </a:r>
            <a:endParaRPr lang="en-US" sz="10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европейских городов в XIX веке (демографические изменения)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объясняется развитием промышленности и улучшением условий жизни, привлекавшим множество мигрантов.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стала важной характеристикой эпохи, изменившей структуру общества и экономику Европы.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исследования, 2020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 европейских государств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конференция 1884–1885 годов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Регулировала раздел Африки между европейскими державами, формируя границы колоний и усиливая конкуренцию за новые территории.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— главный колониальный игрок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Имела крупные владения в Египте, Кении и Южной Африке, развивая инфраструктуру и ресурсы для экономической выгоды.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её колонии в Северной Африке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Завоевала Алжир и Марокко, администрируя крупные регионы и взаимодействуя с местным населением в целях контроля.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проводит реформы избирательного права (1832, 1867, 1884 гг.), постепенно расширяя участие граждан в управлении.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 1870 года становится Третьей республикой, укрепляя демократические институции и свободу слова.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и Италии внедряется всеобщее мужское избирательное право, что расширяет политическую активность населения.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демократических идей и политические реформы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Европы значительно расширяется, внедряются пароходы и железнодорожное сообщение для транспортировки товаров.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рост, финансы и новые технологии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Совершенствуются коммуникации — телеграф ускоряет передачу информации на большие расстояния.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Ведущими экономиками становятся Великобритания, Франция и Германия, обеспечивая рост производства и торговли.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золотого стандарта в 1870-х способствует стабильности валют и укреплению мировой финансовой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 и Германии: этапы формирования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1861: Объединение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государства объединились под властью короля Виктора Эммануила II после борьбы националистов и действий Гарибальди.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072050" y="2232525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1870: Завершение итальянского 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Рима и утверждение единой итальянской нации завершает процесс формирования нового государства.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494751" y="3311943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1871: Создание Германской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немецких земель под прусским королём Вильгельмом I, управляемое Бисмарком, меняет баланс сил в 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научные и технические достижения XIX 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таблица Менделеева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1869 году Дмитрий Менделеев создал таблицу химических элементов, систематизировав знания о веществах и заложив основу современной химии и науки о материалах.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Дарвина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Чарльз Дарвин опубликовал «Происхождение видов», объяснив процесс естественного отбора и изменив представления о развитии живых организмов.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микробов и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и Роберт Кох доказали связь микробов с инфекциями в 1860–1880-х годах, что открыло путь к современным методам борьбы с заболеваниями.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телефона и кино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телефона Александром Беллом (1876) и первых кинопроекторов братьями Люмьер (1895) изменило коммуникации и появление массового зрелищного искусства.
</a:t>
            </a:r>
            <a:endParaRPr lang="en-US" sz="11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эмиграция: волны переселенцев и причины миграции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Отчаяние и надежда в сельских районах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крестьяне покидали родные деревни из-за нищеты и безработицы, стремясь найти стабильный доход в новых странах. Это был путь к лучшей жизни и новым возможностям.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Преследования и политические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меньшинства и политические активисты часто бежали от гонений, ища убежище в более свободных странах. Эмиграция стала способом сохранить жизнь и свободу.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эмигрантов в развитие новых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Переселенцы помогали осваивать территории США, Канады и Южной Америки, создавая новые поселения, развивая сельское хозяйство и промышленность, становясь основой новых наций.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система альянсов накануне Первой мировой войны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1882 году образовался Тройственный союз — военный блок Германии, Австро-Венгрии и Италии, созданный для взаимной защиты и сохранения баланса сил на континенте.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это в 1907 году возникла Антанта — объединение Великобритании, Франции и России, что усилило взаимное противостояние и подготовило почву для масштабного конфликта.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 на рубеже веков: новые течения и имена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в литературе и живописи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Авторитеты реализма, такие как Диккенс и Толстой, передавали повседневные человеческие истории, изображая реальные социальные проблемы в своих произведениях и создавая живые образы эпохи.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— передача впечатлений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Моне и Ренуар стремились запечатлеть свет и настроение, используя необычную технику и яркие цвета, что стало прорывом в живописи конца XIX 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и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Бодлер и Верлен искали глубокие смыслы, а композиторы Чайковский и Брамс в музыке выражали чувства и идеи, обогащая культуру новыми эмоциями и формами.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утвердилась как ведущий класс, управляя промышленностью и влияя на политику с ростом капитализма и торговли.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класс значительно увеличился, организовал профсоюзы и боролся за улучшение условий труда, что стало важной силой социальных преобразований.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движения получили новый импульс, выступая за избирательные права и равенство, прокладывая путь к первым достижениям феминизма.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перемены: новые классы, трудовые и женские движения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663454"/>
            <a:ext cx="5426700" cy="23701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важных открытий XIX века и их вклад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представлено четыре важнейших открытия, их авторы, даты и влияние на развитие общества и науки.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стали базисом научного прогресса и изменили повседневную жизнь и развитие технологий.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Хрестоматия по истории наук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Технико-экономическая модернизация включала развитие транспортной инфраструктуры, рост фабрик и появление массового производства товаров для широких слоёв населения.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Модернизация: её направления и влияние на европейское общество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Социально-политические изменения отражались в расширении избирательного права и становлении парламентской демократии, что усиливало участие граждан в управлении государством.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сословных привилегий создала равные возможности и способствовала формированию современного гражданского общества с новыми правами и обязанностями.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коммунальных служб улучшили качество жизни, обеспечивая доступ к знаниям, здравоохранению и удобствам городской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 международные противоречия конца XIX века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Франко-прусская война 1870–1871 годов изменила баланс сил, приведя к объединению Германии и усугублению антагонизма с Францией, что повлияло на европейскую политику.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кризисы и колониальные споры между великими державами усиливали напряжённость, создавая постоянные конфликты и делая крупномасштабную войну неизбежной.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причины, начало и последствия для Европы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начало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началась в 1914 году из-за обострения национализма, соперничества великих держав и колониальных разногласий. Система альянсов быстро втянула большинство стран Европы.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европейского континента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огромным потерям, разрушению экономик и распаду империй Австро-Венгрии, России и Османской империи, что коренным образом изменило политический ландшафт.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XIX — начала XX века создали основу современного европейского мира с экономическим развитием, национальными государствами и демократией, оказывая влияние на ценности и устройство общества до сих пор.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уроки: наследие Европы XIX — начала XX века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2026-05-10T23:43:57Z</dcterms:created>
  <dcterms:modified xsi:type="dcterms:W3CDTF">2026-05-10T23:43:57Z</dcterms:modified>
</cp:coreProperties>
</file>