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Points: зачем нужны слова на уроке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открывают путь к чтению, речи и пониманию урока.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vocabulary points и почему это важно в 5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points — это ключевые слова и выражения, без которых трудно понять задание, ответить на вопрос и составить собственную фразу. В 5 классе они особенно важны, потому что связаны с повседневными темами и регулярной практикой.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и знакомые слова в английском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слова, которые ученик уже может самостоятельно произнести, написать и использовать в короткой фразе без подсказки учителя. Такие слова быстрее переходят в речь через повторение и практику.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быть понятным в упражнении, но ещё не быть уверенно усвоенным. В 5 классе это видно особенно хорошо, когда ученик читает правильно, но отвечает с трудом.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переводить слова в активные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короткие повторения, чтение вслух и собственные простые предложения. Чем чаще слово встречается в разных заданиях, тем легче оно начинает звучать в устной речи и появляться в письме.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знакомые слова, которые ученик узнаёт при чтении или на слух, но пока редко использует сам. Они помогают понимать текст, даже если ещё не входят в свободное говорение.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контексте: как значение зависит от предложения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странице учебника выделено слово, которое сначала кажется знакомым. В одном предложении оно обозначает предмет, а в другом — действие. Именно соседние слова и тема урока подсказывают правильное значение, поэтому читать нужно не по одному слову, а по всей фразе.
</a:t>
            </a:r>
            <a:endParaRPr lang="en-US" sz="958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 — два смысла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понимают слово точнее, если смотрят на картинку, действие героя и короткий диалог рядом. Контекст помогает заметить, о ком или о чём идёт речь, и не перепутать похожие варианты перевода при выполнении задания.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вокруг слова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английского языка для 5 класса; обобщение по учебным источникам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школьники чаще узнают новые английские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даёт не только новые слова, но и повторение в заданиях, которое закрепляет их 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словаря в 5 классе дают урок и учебник; остальные источники расширяют запас, если слово встречается несколько раз.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58809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063" y="3374873"/>
            <a:ext cx="288675" cy="38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6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антонимы в простых английских словах
</a:t>
            </a:r>
            <a:endParaRPr lang="en-US" sz="2266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 смыслу слова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видеть, что разные слова могут передавать близкое значение. Это полезно для запоминания и для выбора более точного слова в коротком ответе или описании.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Слова-противоположности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делают значение особенно наглядным: big — small, happy — sad, hot — cold. Такие пары удобно учить вместе, потому что одно слово сразу подсказывает другое.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употребление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6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не всегда полностью взаимозаменяемы. Поэтому важно запоминать не только общий смысл, но и типичные случаи употребления, чтобы не ошибиться в простой фразе.
</a:t>
            </a:r>
            <a:endParaRPr lang="en-US" sz="11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теория: словообразование в английском языке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 в английском: корень, приставка, 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помогают понять значение и увидеть связь между родственными словами.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узнаёт корень, приставку и суффикс, ему легче догадаться о значении незнакомого слова и заметить родственные формы.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незнакомое английское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 и проверки значения по подсказкам из текста и учебника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английские слова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can может означать и «мочь», и «банка» в другом контексте. Слово hand связано с рукой, но в выражениях может передавать помощь или участие.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многозначного слова нельзя выбирать перевод только по памяти. Нужно посмотреть на предложение целиком: тема урока, соседние слова и действие героя подсказывают, какое значение подходит именно здесь.
</a:t>
            </a:r>
            <a:endParaRPr lang="en-US" sz="1098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такие слова часто встречаются в коротких диалогах и упражнениях. Если не учесть контекст, легко понять фразу неправильно и дать неверный ответ.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не одно слово отдельно, а вместе с предложением или короткой ситуацией. Тогда смысл закрепляется точнее, и ученик быстрее узнаёт нужное значение при чтении и на слух.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неверно выбранное слово может изменить смысл предложения, поэтому формы нужно различать очень внимательно.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путаемых пар показаны на слайде, чтобы сразу видеть разницу в значении.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 слайда: he/she, this/these, there/their, house/home
</a:t>
            </a:r>
            <a:endParaRPr lang="en-US" sz="10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5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типовым темам учебника английского языка для 5 класса; оценка важности по частоте повторения в уроках.
</a:t>
            </a:r>
            <a:endParaRPr lang="en-US" sz="65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словаря, которые чаще всего нужны в 5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слов чаще всего встречаются в заданиях, где нужно говорить о себе, описывать картинки и отвечать коротко.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Наибольшего повторения требуют базовые темы повседневного общения, потому что они чаще переходят из учебника в устную речь.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ученики ведут словарь и запоминают новые слова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аккуратной словарной тетради рядом стоят английское слово, перевод и транскрипция. Ниже ученик добавляет короткий пример и маленькую подсказку-рисунок, чтобы быстрее вспомнить значение. Такая запись помогает повторять слова спокойно и без спешки.
</a:t>
            </a:r>
            <a:endParaRPr lang="en-US" sz="749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страница без лишнего хаоса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стороне карточки написано английское слово, а на другой — перевод и пример. Ученик быстро перебирает небольшой набор карточек дома или на перемене и проверяет себя без подсказки. Этот формат удобен для регулярного повторения тем 5 класса.
</a:t>
            </a:r>
            <a:endParaRPr lang="en-US" sz="743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короткого повторения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835951"/>
            <a:ext cx="4339200" cy="1882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английских слов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частые ошибки, из-за которых слово понимается неверно или звучит неестественно.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возникают из-за буквального перевода и смешения похожих слов. Контекст и устойчивые сочетания помогают избежать неточностей.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 изучении английской лексики в 5 классе; общеупотребительные учебные примеры.
</a:t>
            </a:r>
            <a:endParaRPr lang="en-US" sz="689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и простые выражения в английском языке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723919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работают в паре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английские слова запоминаются легче, если учить их вместе с соседним словом. Тогда ученик быстрее строит естественную фразу и реже делает неудачный дословный перевод.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723919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модели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have lunch, go to school и do homework часто встречаются в учебнике 5 класса. Они помогают говорить коротко, правильно и без лишних повторов.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72444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устойчивое сочетание, ему проще написать предложение без ошибок. Отдельные слова уже знакомы, но вместе они дают готовую модель для ответа.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72444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для устной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ускоряют ответ на уроке: не нужно собирать фразу по частям. Достаточно вспомнить готовое выражение и вставить его в нужное предложение.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Недельный план изучения новых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повторения лексики для 5 класса: короткие списки, регулярная проверка и использование слов в речи.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793851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671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631629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8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словарный запас помогает читать английские тексты
</a:t>
            </a:r>
            <a:endParaRPr lang="en-US" sz="2283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задание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 помогают сразу уловить, что нужно сделать в упражнении. Ученик тратит меньше времени на чтение инструкции и быстрее переходит к ответу.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нужную информацию
</a:t>
            </a:r>
            <a:pPr algn="l" indent="0" marL="0">
              <a:lnSpc>
                <a:spcPct val="90000"/>
              </a:lnSpc>
              <a:buNone/>
            </a:pPr>
            <a:r>
              <a:rPr lang="en-US" sz="59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тексте повторяются уже известные слова, легче заметить имя, действие или важную деталь. Это особенно полезно в коротких текстах о школе, семье и распорядке дня.
</a:t>
            </a:r>
            <a:endParaRPr lang="en-US" sz="1280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Отвечать по тексту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 уже знакомо, тем увереннее ученик отвечает на вопросы. Он может опереться на понятную лексику и не терять смысл даже при встрече с новыми словами.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3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источников лексики для ученика 5 класса; распределение отражает учебную значимость источников.
</a:t>
            </a:r>
            <a:endParaRPr lang="en-US" sz="635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пятиклассник встречает английские слова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источники дают самые точные примеры, а внешние помогают замечать слова в реальной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полезной лексики приходит из уроков и учебных материалов, но дополнительный повседневный контакт расширяет словарь быстрее.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что слово уже выучено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Увидел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узнаёт слово при чтении и не останавливается надолго, чтобы понять его смысл.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Услышал и понял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распознаётся на слух в речи учителя, в диалоге или в аудиозаписи.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Сказал и написал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правильно произносит слово, пишет его без ошибок и использует в собственном предложении.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Проверил через время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дней слово вспоминается без подсказки, а значит, оно действительно усвоено.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уверенность на уроке английского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словарь достаточный, ученик отвечает спокойно и не ищет каждое слово слишком долго. Фраза получается короче, но понятнее, а мысль звучит увереннее. Это особенно заметно у доски, когда нужно быстро назвать предметы или действия.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без паузы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знает слова по теме school, он может легко сказать о себе, классе и школьных вещах. Набор знакомой лексики помогает не молчать, а строить простые и точные фразы в устной и письменной работе.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знакома — говорить легче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points: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points — это не только перевод, но и форма, произношение, контекст и сочетания слов. Если повторять их регулярно и использовать в речи, они быстро становятся уверенным инструментом общения.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2026-05-30T13:48:14Z</dcterms:created>
  <dcterms:modified xsi:type="dcterms:W3CDTF">2026-05-30T13:48:14Z</dcterms:modified>
</cp:coreProperties>
</file>