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страна — Россия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страна с богатой природой, городами и традициями.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территорию и лежит сразу в Европе и Азии. Это самая большая страна мира, а Москва — её столица. Из-за 11 часовых поясов утро и вечер здесь могут идти почти рядом.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мира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России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который узнают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полосы российского флага — белая, синяя и красная — часто видны на праздниках, зданиях и спортивных соревнованиях. Эти цвета помогают быстро узнать страну и напоминают о её истории, уважении и единстве.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с двуглавым орлом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России изображён золотой двуглавый орёл. Он смотрит сразу в две стороны, словно охраняет страну со всех сторон. Этот символ можно увидеть на документах, монетах и важных государственных знаках.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Гимн, который слушают стоя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 звучит на торжественных событиях, когда люди особенно гордятся своей страной. Его слушают внимательно и стоя. Так показывают уважение к Родине и к её государственным символам.
</a:t>
            </a:r>
            <a:endParaRPr lang="en-US" sz="10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год первого упоминания Москвы. С тех пор город стал столицей и главным центром страны, где соединяются история, культура и государственная жизнь.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1147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Москва впервые была упомянута в летописи.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Древней Руси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красивый город на воде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Петра I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основал Пётр I в 1703 году. Город строили как новую столицу России, и он сразу стал особенным: с широкими улицами, мостами и красивыми набережными.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каналы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очень много воды, поэтому его часто называют городом рек и каналов. По ним плывут катера, а мосты соединяют берега, как длинные приветливые руки.
</a:t>
            </a:r>
            <a:endParaRPr lang="en-US" sz="1069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находятся Эрмитаж, один из крупнейших музеев мира, и Петропавловская крепость. В городе работают театры, проходят выставки и концерты, поэтому его называют культурной столицей России.
</a:t>
            </a:r>
            <a:endParaRPr lang="en-US" sz="979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ночи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Санкт-Петербурге можно увидеть белые ночи, когда темнеет совсем ненадолго. В это время город выглядит сказочно, а прогулки становятся особенно долгими и радостными.
</a:t>
            </a:r>
            <a:endParaRPr lang="en-US" sz="10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 очень разная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80629"/>
            <a:ext cx="3449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юг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России бывает морозно, ветрено и снежно, а на юге заметно теплее. Поэтому в одной стране можно увидеть и зимние просторы, и тёплые солнечные поля.
</a:t>
            </a:r>
            <a:endParaRPr lang="en-US" sz="892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14110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леса, поля и степи занимают огромные пространства. Здесь живут разные животные и растут деревья, травы и кустарники, которые делают пейзажи очень красивыми и непохожими друг на друга.
</a:t>
            </a:r>
            <a:endParaRPr lang="en-US" sz="811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озёра, реки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есть высокие горы, глубокие озёра, длинные реки и широкие моря. Каждый природный уголок интересен по-своему, будто страна собрала сразу много разных картинок.
</a:t>
            </a:r>
            <a:endParaRPr lang="en-US" sz="918" dirty="0"/>
          </a:p>
        </p:txBody>
      </p:sp>
      <p:sp>
        <p:nvSpPr>
          <p:cNvPr id="13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 тундра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Тайга, тундра и степи — это разные природные зоны России. У каждой свои растения, животные и погода, поэтому природа страны кажется особенно богатой и удивительно разнообразной.
</a:t>
            </a:r>
            <a:endParaRPr lang="en-US" sz="8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удивляет в природе России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находится в Сибири и считается самым глубоким озером в мире. Его вода очень чистая, а берега привлекают учёных, путешественников и всех, кто любит природу.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тянутся с севера на юг. Их часто называют природной границей между Европой и Азией, потому что они помогают разделять эти части света.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России долго держатся снег и лёд. Здесь природа суровая, но очень красивая: белые просторы, чистый воздух и спокойные пейзажи завораживают даже издалека.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север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поля и степи делают страну зелёной и просторной. В каждом уголке своя красота: где-то шумят деревья, где-то цветут травы, а где-то блестит вода.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пейзажи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люди разных народов, и у каждого есть свои любимые обычаи. Кто-то носит национальный костюм, кто-то поёт особенные песни, а кто-то бережёт старинные сказки и семейные праздники.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 — много традиций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Русские, татары, башкиры, чуваши, якуты и многие другие народы живут рядом, учатся, работают и дружат. Когда люди уважают друг друга, страна становится сильнее, дружелюбнее и богаче.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и друзья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есть свои вкусные блюда, весёлые танцы и яркие праздники. Всё это делает жизнь интересной и похожей на большую дружную ярмарку, где каждому есть что показать и рассказать.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блюда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разных народов живут вместе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нашей стране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— государственный язык России. На нём разговаривают дома, в школе, в магазинах и в разных городах страны, поэтому он помогает людям понимать друг друга.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16675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русском языке написаны любимые сказки, стихи и рассказы. Через книги дети знакомятся с героями, учатся добру и узнают, как жили люди раньше.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81695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хранит память о прошлом и передаёт знания новым поколениям. Когда человек внимательно слушает и красиво говорит по-русски, он бережёт богатство своей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которые любят в России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июня отмечают День России. В этот день люди вспоминают, что живут в большой и красивой стране, и желают ей мира, добра и счастья.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— День Победы. Это очень важный праздник, когда вспоминают героев, благодарят ветеранов и украшают улицы цветами, флагами и праздничными открытками.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всей семьёй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любят и дети, и взрослые. Дома наряжают ёлку, дарят подарки, поют песни и собираются вместе, чтобы встретить новый, добрый и радостный год.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17333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75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русскую культуру узнаваемой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Самовар стал тёплым символом русского дома и гостеприимства. За ним собирались семьи, разговаривали и пили чай с вареньем, баранками и душевными историями.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Самовар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Матрёшка — деревянная кукла-сюрприз: внутри одной прячутся другие, поменьше. Она показывает мастерство русских умельцев и часто украшена яркими, радостными узорами.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Матрёшка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Хохлома сияет красным и золотым орнаментом, а гжель легко узнать по бело-синим рисункам. Эти росписи украшают посуду, игрушки и сувениры.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Хохлома и гжель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узнаётся по треугольному корпусу и звонкому звучанию. Этот инструмент часто связывают с народной музыкой, весёлыми плясками и праздничным настроением.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России большие и разные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80629"/>
            <a:ext cx="3449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Казань и Калининград напоминают, что у каждого города свой характер и своя история. В одних заметны древние стены, в других — современные улицы и большие площади.
</a:t>
            </a:r>
            <a:endParaRPr lang="en-US" sz="892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14110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Санкт-Петербург, Владивосток и Сочи живут рядом с реками, морем или заливами. Вода делает их пейзажи особенно красивыми и помогает городу работать, отдыхать и развиваться.
</a:t>
            </a:r>
            <a:endParaRPr lang="en-US" sz="899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труд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 и Новосибирск известны как крупные центры науки, заводов и учёбы. Здесь много школ, институтов и предприятий, которые нужны людям всей страны.
</a:t>
            </a:r>
            <a:endParaRPr lang="en-US" sz="984" dirty="0"/>
          </a:p>
        </p:txBody>
      </p:sp>
      <p:sp>
        <p:nvSpPr>
          <p:cNvPr id="13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и север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городов России разный климат: где-то теплее и светлее, а где-то зима длиннее и строже. Но везде люди строят дома, учатся, работают и встречаются с друзьями.
</a:t>
            </a:r>
            <a:endParaRPr lang="en-US" sz="9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транспорт соединяет огромную страну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дороги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города и сёла начали расти, людям понадобились дороги, повозки и речные пути. Так стало легче везти письма, продукты и товары.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поезда и самолёты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появлением поездов и самолётов путешествия стали намного быстрее. Они помогли соединить далёкие города, когда путь через страну занимал много дней.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— метро и разные виды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в больших городах работают метро, автобусы, трамваи, машины и корабли. Всё вместе помогает людям добираться в школу, на работу и в поездки.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богата природой и полезными ресурсами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много лесов, рек, озёр и чистой воды. Они нужны людям, животным, растениям и хозяйству, а ещё делают природу страны особенно красивой.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для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поля помогают выращивать зерно, овощи и фрукты. Благодаря труду фермеров на столе появляются хлеб, каши, овощи и другие полезные продукты.
</a:t>
            </a:r>
            <a:endParaRPr lang="en-US" sz="1069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 уголь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дают энергию заводам, домам и электростанциям. Они помогают работать транспорту, производству и многим важным делам в стране.
</a:t>
            </a:r>
            <a:endParaRPr lang="en-US" sz="1069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для дела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металлов делают машины, мосты, инструменты и разные нужные вещи. Поэтому природные богатства важно использовать бережно и не тратить напрасно.
</a:t>
            </a:r>
            <a:endParaRPr lang="en-US" sz="10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707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делает жизнь страны лучше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помогает детям узнавать новое, читать, писать и думать. Он терпеливо объясняет, поддерживает и радуется успехам учеников, словно настоящий проводник в мире знаний.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заботится о здоровье людей, лечит болезни и даёт советы, как не простужаться. Благодаря его работе люди быстрее выздоравливают и чувствуют себя увереннее.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 возводит дома, школы, мосты и дороги. Его труд нужен каждый день, потому что без надёжных зданий и улиц городу было бы очень трудно.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 выращивает хлеб, овощи, фрукты и заботится о земле. Его работа помогает накормить людей и показывает, как важно трудиться дружно и ответственно.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прославили Россию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Ломоносов: путь от северного села к науке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Ломоносов очень любил учиться и стремился узнать как можно больше. Он занимался разными науками, писал труды и помог развитию русского образования. Его жизнь показывает, что настойчивость открывает большие дороги.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Менделеев и таблица открытий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Менделеев создал периодическую таблицу химических элементов, которая помогает учёным по всему миру. Его труд упорядочил знания о веществах и стал важным шагом в науке. Таблица и сегодня остаётся нужной и понятной.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Гагарин и дорога к звёздам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 стал первым человеком, который полетел в космос в 1961 году. Его улыбка и смелость вдохновили людей на новые открытия. После этого космические исследования стали развиваться ещё быстрее.
</a:t>
            </a:r>
            <a:endParaRPr lang="en-US" sz="10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быть добрым гражданином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не ломать ветки, не бросать мусор и заботиться о чистоте двора, школы и парка. Даже маленький поступок помогает сохранить красоту родной земли.
</a:t>
            </a:r>
            <a:endParaRPr lang="en-US" sz="1095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символы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гимн нужно встречать с вниманием и уважением. Они напоминают о том, что все жители страны — одна большая команда.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нужны дома, на улице, в школе и в транспорте. Если их выполнять, всем становится безопаснее, спокойнее и намного удобнее жить.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людям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гражданин умеет уступить место, поддержать товарища и помочь старшим. Такие простые дела делают город, школу и семью дружнее.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Кремль стоит на берегу Москвы-реки и хранит важные страницы истории страны. За его стенами работают государственные учреждения, а башни и соборы сразу узнаются на фотографиях, открытках и в фильмах о России.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— сердце столицы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рядом с Кремлём известна по всему миру. Здесь проходили торжественные события, а рядом можно увидеть собор Василия Блаженного, стены Кремля и старинные здания, которые очень любят рассматривать гости столицы.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— место встреч и событий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Красная площадь напоминают о прошлом страны и её настоящем. Это места, где история будто идёт рядом с человеком, поэтому сюда приходят и школьники, и туристы, и жители Москвы.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которую видно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места Москвы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народы, языки и обычаи живут в одной стране, поэтому особенно важны дружба, уважение и забота о будущем.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народов живут в России, и каждый сохраняет свои традиции, обогащая общую культуру страны.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народах России; общепринятые данные о составе населения РФ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наш общий дом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увидели, что Россия огромна, красива и очень разнообразна. Её сила — в людях, городах, природе и традициях. Беречь Родину можно каждый день.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2026-05-25T17:34:22Z</dcterms:created>
  <dcterms:modified xsi:type="dcterms:W3CDTF">2026-05-25T17:34:22Z</dcterms:modified>
</cp:coreProperties>
</file>