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существительные меняют форму по падежам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умеют менять форму и точно выражать мысль.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падежи в русском языке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помогают понять, кто действует, кому что-то дают и о чём говорят. Они делают речь ясной и аккуратной, словно наводят порядок в словах.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склонение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— это изменение имени существительного по падежам. Меняются окончания, и слово подстраивается под свою роль в предложении, не теряя общего смысла.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дом может звучать по-разному: дом, дома, дому, домом, о доме. Это не новые слова, а разные формы одного и того же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слова легче «дружат» друг с другом в предложении. Благодаря склонению речь становится понятной, а фразы — точными и живыми.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— шесть остановок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две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попадает в именительный и родительный падежи. На первой остановке оно отвечает на вопросы кто? что?, а на второй — кого? чего?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четыре остановки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дательный, винительный, творительный и предложный падежи. У каждого свой вопрос, и вместе они помогают слову менять форму по смыслу.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падеж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пропустить вопрос, предлог и окончание.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падеж: кто? что?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— это начальная форма существительного. Он отвечает на вопросы кто? что? и чаще всего называет предмет речи или того, кто действует.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такие слова нередко бывают главными. Они сообщают, о ком или о чём идёт речь: ученик, тетрадь, кошка, море.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падежа обычно нет предлогов. Если слово стоит в начале и просто называет предмет, это хороший повод проверить именно именительный падеж.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падеж: кого? чего?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помогает сказать, что чего-то нет, чего-то больше или чему что-то принадлежит. Он отвечает на вопросы кого? чего?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он часто встречается в выражениях нет карандаша, у сестры, стакан молока, много звёзд. Такие примеры легко запомнить и приятно использовать.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 ним стоят предлоги у, без, из, от. Они подсказывают, что слово связано с отсутствием, принадлежностью или количеством.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падеж: кому? чему?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показывает, кому адресовано действие. Он отвечает на вопросы кому? чему? и часто отвечает за слова-получатели в 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его в примерах подарить другу, помочь маме, подойти к дому, написать учителю. Всё будто движется навстречу кому-то или чему-то.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предлоги — к и по. В школьных заданиях этот падеж легко узнать рядом со словами подарить, дать, помочь, принести.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падеж: кого? что?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показывает предмет действия. Он отвечает на вопросы кого? что? и часто стоит рядом с глаголами действия и движения.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можно увидеть в сочетаниях увидеть зайца, читать книгу, построить дом, нарисовать солнце. Здесь слово называет то, на что направлено действие.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предлоги в, на, за, про. В речи этот падеж особенно заметен после слов вижу, читаю, люблю, рисую, ставлю.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падеж: кем? чем?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показывает, чем, с кем или с помощью чего совершается действие. Он отвечает на вопросы кем? чем? и любит точные ответы.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примеры писать карандашом, играть с другом, любоваться снегом, гордиться успехом. Тут сразу видно, что помогает действию или участвует в нём.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предлоги — с, над, под, за. Этот падеж удобно распознавать по словам-инструментам, способам действия и товарищам по делу.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падеж: о ком? о чём?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помогает говорить о том, что уже известно в разговоре: о школе, о лете, о маме. Он отвечает на вопросы о ком? о чём?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рядом с ним стоят предлоги о, в, на. Они подсказывают, что слово связано с местом, темой рассказа или мыслью, о которой говорят.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особенно часто слышен в ответах на уроке и в коротких рассказах. Он делает речь спокойной, понятной и аккуратной, как хорошая тетрадь.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подсказывает падеж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окончание меняется вместе с падежом: дом, дома, дому, дом, домом, о доме. По последней части слова можно заметить, как оно «переоделось» для предложения.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несколько форм одного слова, падеж становится заметнее. Для третьеклассника полезно брать знакомые слова-наблюдения и внимательно смотреть, какое окончание появляется в каждом случае.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меняется по падежам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начальную форму слова, затем задают вопрос и сравнивают окончание с образцом, чтобы определить падеж в предложении.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40220"/>
            <a:ext cx="720000" cy="64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людей: мама, друг, учитель. В вопросах к ним часто слышится кого? или кому?, потому что речь идёт о живом существе.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одушевлённым словам относятся и названия животных: кот, лиса, заяц. Они тоже отвечают на вопросы кого? и кому?, если слово стоит в нужной форме.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вещи и предметы: книга, дом, карандаш. К ним обычно задают вопросы что? и чему?, если нужно определить падеж.
</a:t>
            </a:r>
            <a:endParaRPr lang="en-US" sz="941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неодушевлённым словам относятся и явления природы: дождь, снег, ветер. Такие примеры помогают не путать похожие формы и быстрее узнавать падеж.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Предлоги-подсказки для падежей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часто помогают сделать первый шаг: у, без, из, от нередко подсказывают родительный падеж. Но проверять нужно не только предлог, а ещё вопрос и окончание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 по часто встречаются с дательным падежом. С, над, под, за помогают заметить творительный падеж и понять, каким словом выражено действие или предмет.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О, в, на часто указывают на предложный падеж. Однако один предлог не решает всё: важно прочитать предложение целиком и понять, о чём именно идёт речь.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в разных падежах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лес может иметь разные формы: лес, леса, лесу, лес, лесом, о лесе. Но это по-прежнему одно и то же слово, только в другой форме.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не смысл предмета, а его роль в предложении. Склонение показывает, как слово дружит с другими словами и помогает передавать точную мысль без путаницы.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определить падеж существительного в предложении и не пропустить важные подсказки.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падежа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смотрят только на предлог и спешат с ответом. Но предлог — это лишь подсказка, а главный помощник здесь всё-таки вопрос к слову.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одинаковая форма встречается в разных падежах. В таких случаях помогает смысл: кто действует, что происходит и как слово связано с остальными.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путаница между именительным и винительным падежами. Слова могут звучать похоже, поэтому нужно внимательно читать всё предложение.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сравни слово с начальной формой и проверь окончание. Спокойное чтение часто работает лучше, чем быстрая догадка.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склонять существительные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помогает писать окончания правильно и не теряться в диктанте. Когда падеж определён верно, слово сразу становится на своё место.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изменять существительные по падежам делает речь понятнее и точнее. Слушатель без труда понимает, кто что делает, кому и о чём говорят.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нужно в чтении, списывании, письме и устных ответах. Чем лучше ребёнок владеет падежами, тем увереннее чувствует себя на уроках русского языка.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делают речь понятной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меняется по шести падежам, и каждый из них помогает передать свой смысл. Если внимательно смотреть на вопрос, предлог и окончание, ошибка быстро исчезает.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2026-05-21T23:26:01Z</dcterms:created>
  <dcterms:modified xsi:type="dcterms:W3CDTF">2026-05-21T23:26:01Z</dcterms:modified>
</cp:coreProperties>
</file>