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«Обломов»: роман о кризисе личности и эпохе перемен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человеке, который не сумел выбрать действие вместо покоя.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 переломе эпох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появился в момент, когда старый помещичий мир уже терял устойчивость, а новые жизненные ориентиры только формировались. Гончаров показал, почему перемены становятся неизбежными — и почему человек может им сопротивляться.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Ильич Обломов как центральный образ романа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— петербургский дворянин среднего достатка, который живёт в замкнутом мире привычек и удобства. Его мягкость и доброта не переходят в решительность, поэтому намерения почти никогда не становятся поступками.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Обломова Гончаров показывает не только частную слабость характера, но и симптом более широкого общественного состояния. В нём узнаётся целый слой дворянства, утративший энергию к обновлению.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много размышляет о правильной жизни, но внутренне боится усилия, ответственности и риска. Между мечтой и действием у него постоянно возникает задержка, превращающая любую возможность в несбывшийся замысел.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источник характера героя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Обломовке ребёнок растёт в атмосфере полной заботы и почти полной неподвижности. Здесь всё устроено так, чтобы не тревожить и не требовать усилия.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детства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воспитание приучает к зависимости, откладыванию решений и страху перед изменениями. Покой становится нормой жизни, а действие — чем-то почти чужим и опасным.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покоя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героев по ключевым качествам
</a:t>
            </a:r>
            <a:endParaRPr lang="en-US" sz="254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по-разному в романе представлены характер, воля и отношение к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 делает конфликт романа не бытовым, а мировоззренческим: каждый персонаж воплощает свою модель существования.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«Обломов»; сопоставление ключевых характеристик персонажей по тексту романа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Штольц как антипод Обломова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вырос в среде, где труд, дисциплина и самостоятельность считаются естественной нормой. Поэтому он умеет быстро принимать решения и не теряет времени на бесплодные сомнения.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рациональность, деловитость и внутренняя собранность. Он не только действует сам, но и подталкивает других к движению вперёд, к изменению привычной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Гончаров не идеализирует Штольца: жизнь, построенная только на расчёте и пользе, тоже оказывается ограниченной. В этом проявляется авторская сложность и отсутствие прямых упрощений.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противопоставлен Обломову как человек поступка человеку созерцания. Их дружба особенно заметна именно на фоне разницы в характере, привычках и жизненном ритме.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 и тема духовного пробуждения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появляется как возможность внутреннего роста для Обломова. Она умна, требовательна к себе и к другим, а потому видит в чувствах не только эмоцию, но и нравственный долг.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героев показывает пределы одних лишь переживаний. Если человек не готов к усилию, честности и ответственности, даже сильное чувство не может спасти отношения.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отношения с Обломовым превращаются в проверку: способен ли человек изменить не только слова, но и привычный образ жизни. Любовь здесь становится испытанием характера, а не просто романтической историей.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детства к пассивности: путь Обломова
</a:t>
            </a:r>
            <a:endParaRPr lang="en-US" sz="314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жизненного и психологического движения героя по роману И.А. Гончарова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«обломовщины» как социального явления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обозначает не просто лень, а устойчивую внутреннюю инерцию. Это состояние, в котором человек привыкает заменять решение намерением, а поступок — размышлением.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романа слово стало нарицательным и вышло за рамки литературы. Им начали обозначать привычку жить по инерции, избегая ответственности и настоящего выбора.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понятии Гончаров точно уловил болезнь эпохи и одновременно человеческий порок, знакомый и сегодня. Поэтому термин остаётся понятным даже современному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функции в сюжете
</a:t>
            </a:r>
            <a:endParaRPr lang="en-US" sz="291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раскрывает одну из главных идей романа.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каждый образ усиливает главную тему романа — выбор между движением, покоем и нравственной ответственностью.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и бытовая сторона «обломовского»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повторяет привычки Обломова: медлит, путается в делах, легко мирится с беспорядком и живёт по законам старого уклада, где перемены кажутся лишними.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речь, жесты и отношение к вещам Гончаров показывает, как инерция проникает в повседневность. Быт здесь становится точным отражением духовной неподвижности.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значение первой главы
</a:t>
            </a:r>
            <a:endParaRPr lang="en-US" sz="2891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появляются эпизоды, где Обломов размышляет о переменах, но каждый раз откладывает решение и возвращается к привычному бездействию.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попытки изменить жизнь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глава сразу вводит замедленный ритм: герой почти не действует, а пространство комнаты кажется застывшим и замкнутым.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неподвижность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композиция подчёркивает, что движение сюжета уступает место повтору, а главная проблема героя становится ясной уже в начале романа.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внутренний тупик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пространств в романе
</a:t>
            </a:r>
            <a:endParaRPr lang="en-US" sz="301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мира не просто различаются внешне: они задают разные способы существования и разные отношения человека ко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связан с обязанностью и движением, Обломовка — с покоем и повтором; именно этот контраст раскрывает конфликт романа.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пространства романа И. А. Гончарова «Обломов»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88157" y="3084118"/>
            <a:ext cx="337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предметный мир романа
</a:t>
            </a:r>
            <a:endParaRPr lang="en-US" sz="2566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Халат Обломова символизирует привычку к покою и отказ от собранности: в нём удобно жить без усилия, но невозможно действовать решительно.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Халат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Диван становится центром его мира, местом размышлений и откладывания дел. Он подчёркивает неподвижность героя сильнее любых прямых оценок автора.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Диван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Неубранная квартира передаёт распад порядка и отсутствие внутренней организации. Пространство вокруг героя постепенно начинает говорить вместо него.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бумаги, пыль и старые предметы показывают, как намерения теряются в быту. Деталь у Гончарова всегда психологически точна и значима.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Бумаги и вещи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истории любви Обломова и Ольги
</a:t>
            </a:r>
            <a:endParaRPr lang="en-US" sz="319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чувство проходит путь от надежды к осознанию несовместимости характеров и жизненных ритмов.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не становится спасением: она проверяет героя и показывает предел его возможностей, когда чувство не поддержано волей к переменам.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И. А. Гончарова «Обломов»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финала романа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строится не на внешнем драматизме, а на тихом угасании личности: Обломов постепенно отказывается от усилия, роста и ответственности за собственную судьбу.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произведения переводит частную историю в философский план: роман заставляет задуматься о цене покоя, привычки и добровольного отказа от свободы.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смерть звучит как итог нереализованной возможности. Гончаров показывает, что утраченная воля может быть не менее трагична, чем открытый жизненный крах.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в системе значений
</a:t>
            </a:r>
            <a:endParaRPr lang="en-US" sz="29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романе связаны между собой и раскрываются не отдельно, а через судьбу героя и его отношение к миру.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воспитание, инерция и ответственность; именно они определяют, почему внутренний конфликт Обломова оказывается неразрешимым.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выделяемые при анализе романа И. А. Гончарова «Обломов»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психологическая точность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соединяет иронию с внимательным, почти предметным описанием, поэтому бытовые сцены в романе никогда не выглядят случайными или пустыми.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манере характер героя становится объёмным: читатель видит не только лень, но и самообман, мягкость, сомнение и скрытую боль.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умеет показывать психологию через мелкие жесты, паузы и детали речи, не прибегая к прямым объяснениям там, где важнее наблюдение.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медленный ритм фраз и подробные перечисления передают не только замедленность жизни Обломова, но и его внутреннюю неуверенность.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актуальным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«Обломов» читается как точный разговор о прокрастинации, страхе перемен и привычке откладывать важные решения, хотя человек понимает их необходимость.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узнаваем в школьной учёбе, выборе профессии и повседневной ответственности: роман помогает увидеть, как бездействие постепенно ограничивает возможности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нереализованной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показывает, как воспитание, среда и собственная слабость лишают человека будущего. Роман убеждает: отказ от воли превращает жизнь в тихую, но глубокую трагедию.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2026-05-23T11:30:54Z</dcterms:created>
  <dcterms:modified xsi:type="dcterms:W3CDTF">2026-05-23T11:30:54Z</dcterms:modified>
</cp:coreProperties>
</file>