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«Хитроумный идальго Дон Кихот Ламанчский»: роман о мечте, смехе и выборе
</a:t>
            </a:r>
            <a:pPr algn="l" indent="0" marL="0">
              <a:lnSpc>
                <a:spcPct val="90000"/>
              </a:lnSpc>
              <a:buNone/>
            </a:pPr>
            <a:r>
              <a:rPr lang="en-US" sz="15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рыцаре, который решил жить по законам своей мечты.
</a:t>
            </a:r>
            <a:endParaRPr lang="en-US" sz="3375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Сервантеса: время перемен и разочарований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старые рыцарские идеалы уже теряли силу, но книги о подвигах всё ещё читали с увлечением. На этом фоне Сервантес создал роман, который сначала смешит, а затем заставляет задуматься о чести, свободе и человеческом достоинстве.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романа и их художественная роль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помогают показать столкновение разных взглядов на жизнь и усиливают и комизм, и серьёзность повествования.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построены на противопоставлении, поэтому роман одновременно смешной и глубокий.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 Сааведра, «Хитроумный идальго Дон Кихот Ламанчский»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романа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первой и второй частях романа Сервантеса.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романа: столкновение мечты и реальности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видит привычные вещи иначе: мельницы кажутся ему великанами, а постоялый двор — замком. Его воображение превращает обычный мир в пространство приключений.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показывает, что мечта может поддерживать человека и придавать смысл жизни. Но если совсем не замечать действительность, легко ошибиться и попасть в беду.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роман не высмеивает мечту, а предупреждает: важно сохранять идеалы, не теряя связи с реальным миром и другими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Кихота: смешной и благородный одновременно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выглядит нелепо: худой идальго в старых доспехах, на тощем Росинанте, с устремлённым вперёд взглядом. Но за внешней странностью скрываются честность, смелость и верность убеждениям.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вызывает интерес к герою. Он смешит, потому что ошибается, и вызывает уважение, потому что не отказывается от добра, справедливости и собственного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как противоположность и друг Дон Кихота
</a:t>
            </a:r>
            <a:endParaRPr lang="en-US" sz="243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спутник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не только спорит с Дон Кихотом, но и остаётся рядом с ним до конца. Их дружба делает роман не только смешным, но и тёплым.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реплики полны пословиц, шуток и простых наблюдений. Благодаря этому персонаж звучит живо, естественно и близко читателю.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Здравый смысл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смотрит на мир проще и точнее, чем его хозяин. Он быстро замечает бытовые детали и напоминает, что не всё вокруг связано с подвигами и чудесами.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взаимосвязь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сцена соединяет шутку, конфликт и размышление о человеке.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смысловая линия связана со столкновением мечты и реальности; остальные темы поддерживают её и уточняют характеры героев.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романа М. де Сервантеса Сааведры «Дон Кихот»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рыцарские романы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берёт знакомые читателям рыцарские сюжеты, но переносит их в обычную жизнь. Из-за этого торжественные ожидания постоянно сталкиваются с будничной реальностью.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великанов и замков появляются мельницы и постоялые дворы. Такое несоответствие делает сцены смешными и подчёркивает, насколько книжные штампы оторваны от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как настоящий рыцарь, но почти всегда ошибается в оценке происходящего. Его подвиги оказываются неловкими, а победы — мнимыми.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нужна не только для смеха. Она показывает, как опасно верить красивой выдумке сильнее, чем собственным глазам и опыту.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Тобосская как идеал, созданный воображением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которого почти нет в сюжете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редко появляется как действующее лицо. Для Дон Кихота она становится воплощением красоты, чести и совершенства, хотя её образ почти целиком создан его фантазией.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Сервантес показывает, что человек нередко влюбляется не только в реального другого, но и в собственное представление о нём. Это делает роман очень точным и современным.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0378"/>
            <a:ext cx="4007700" cy="20568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романа и особенности композиции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частей показывает, как от пародийного начала роман переходит к более сложному разговору о герое, читателе и самой истории Дон Кихота.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не повторяет первую, а расширяет её: роман становится более многослойным и показывает, как вымысел влияет на самих персонажей.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 Сааведра, «Хитроумный идальго Дон Кихот Ламанчский», части I и II (1605, 1615).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сочетание высокого и разговорного стиля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говорит торжественно, словно герой старинной книги: его речь полна книжных оборотов, старых формул и высоких слов, которые подчёркивают его мечтательный взгляд на мир.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Панса, напротив, выражается просто и живо, часто прибегает к пословицам и бытовым наблюдениям. Благодаря этому его реплики звучат естественно и близко к разговорной речи.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манер речи помогает не только рассмешить читателя, но и точнее показать характеры героев. Через язык Сервантес противопоставляет мечту, здравый смысл и жизненный опыт.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эпизоды и их смысл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каторжников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пытается поступить великодушно, но вмешательство только усиливает беспорядок. За шуткой скрывается серьёзный вопрос: всегда ли добрые намерения приводят к справедливому результату.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баранов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стадо превращается в сознании героя в войско врагов. Эта сцена особенно наглядна: Сервантес показывает, как легко фантазия делает мир совершенно иным.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Мнимые великаны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видит угрозу там, где её нет, и действует как настоящий рыцарь. Комизм рождается из разрыва между его благородным порывом и простой правдой ситуации.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мельницы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принимает мельницы за великанов и бросается в бой. Смешной эпизод показывает, как воображение Дон Кихота полностью подменяет обычную реальность и приводит к поражению.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повторяются в романе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неравномерно: одни связаны с сюжетом, другие с отношениями героев и с авторской оценкой эпохи.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линия романа — столкновение иллюзии и реальности; рядом с ней особенно заметны дружба и социальная критика, которые придают истории глубину.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де Сервантеса «Хитроумный идальго Дон Кихот Ламанчский».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для мировой литературы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считают одним из первых современных романов, потому что в нём герой меняется, спорит с миром и постепенно раскрывается не только через поступки, но и через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объединила смешное и серьёзное, приключение и психологическое наблюдение. Такой способ рассказывать историю сильно повлиял на европейскую прозу, театр и даже на образ литературного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 романа вошли в культуру надолго. Выражение «донкихотство» стало обозначать благородное, но наивное стремление следовать идеалу, не замечая реальных трудностей.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Сааведра родился в 1547 году и прожил непростую жизнь. Он знал войну, ранение и долгие испытания, поэтому его книга звучит особенно правдиво.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Лепанто, плена в Алжире и бедности помог Сервантесу увидеть людей без украшений и легенд. Именно поэтому Дон Кихот и Санчо Панса получились живыми, узнаваемыми и очень человечными.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Сервантес: автор романа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Дон Кихот в ходе повествования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героя от книжной мечты к возвращению в реальность.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романе кажется смешным, а что — серьёзным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романе почти всегда открывает более глубокий смысл: за нелепой ситуацией видны достоинство, одиночество и сила мечты.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сцены не отменяют серьёзного смысла: они помогают увидеть, как мечта, достоинство и одиночество существуют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эпизодов романа М. де Сервантеса.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выражения и культурные образы, связанные с романом
</a:t>
            </a:r>
            <a:endParaRPr lang="en-US" sz="2478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Донкихотство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благородную, но наивную мечтательность. Оно часто употребляется, когда хотят описать смелый, честный, но не всегда практичный поступок.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стало нарицательным. Так называют человека, который действует по высоким идеалам, даже когда они не совпадают с реальностью и кажутся окружающим странными.
</a:t>
            </a:r>
            <a:endParaRPr lang="en-US" sz="1089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мельницы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стал символом борьбы с мнимыми врагами и бесполезного героического порыва. Он сразу напоминает о том, как легко ошибиться, если видеть мир только через фантазию.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Сервантеса учит видеть разницу между мечтой и самообманом, ценить дружбу и сохранять достоинство. Именно поэтому Дон Кихот остаётся близким читателям любого возраста.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 Дон Кихоте остаётся важным сегодня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2026-05-19T06:57:54Z</dcterms:created>
  <dcterms:modified xsi:type="dcterms:W3CDTF">2026-05-19T06:57:54Z</dcterms:modified>
</cp:coreProperties>
</file>