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неровностей земной поверхности на плане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показывает, где земля ровная, а где есть холмы, овраги, склоны и понижения.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рельеф по плану?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Неровности влияют на дороги, реки, дома и школьные маршруты. Без горизонталей план показывает объекты, но не подсказывает, где легче идти и где начинается крутой склон. В 6 классе учимся распознавать формы рельефа по плану местности.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 и его «замкнутые» 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 на плане обычно обозначают замкнутыми горизонталями. Высота внутри таких линий, как правило, увеличивается к центру. Поэтому при движении к середине рельеф становится выше.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формы рельефа на плане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Впадина, котловина и другие понижения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Впадина и котловина тоже рисуются замкнутыми линиями, но направление меняется наоборот: высота к центру уменьшается. Рядом с формами могут стоять подписи высот и условные знаки.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25937"/>
            <a:ext cx="3887700" cy="16865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читаются горизонтали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 соединяют точки одинаковой высоты: близко расположенные линии означают крутой склон, а далеко — пологий. Подписанные отметки помогают определить высотный уровень.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горизонталям определяют форму поверхности и примерную крутизну: достаточно сравнить расстояние между соседними линиями.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топографические планы и учебные карты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форму поверхности по плану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чтения по горизонталям и подписанным отметкам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 / 5 м / 10 м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величины сечения зависит, насколько детально видны перепады высот.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горизонтали проводят через одинаковую разность высот — высоту сечения. Она выбирается по масштабу и подробности плана: меньше — точнее, больше — более обобщённо.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учебные материалы по топографическим планам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расстояние между горизонталями показывает крутизну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«сжаты» горизонтали на участке, тем быстрее меняется высота при движении по склону. Поэтому участок с 1 см обычно требует больше усилий.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расстояний между линиями можно быстро оценить, какой участок рельефа круче. Это помогает выбирать маршрут без долгих расчётов.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схемы чтения топографических планов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Высотные отметки на плане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отметка показывает точную высоту конкретной точки: например, вершины холма, дна котловины, перекрёстка или моста. Число ставят рядом с точкой.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уточнить рельеф там, где одних горизонталей недостаточно, например на небольших площадках. Тогда можно точнее понять, выше или ниже участок вокруг.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Отметки особенно удобны на планах, где горизонтали проведены редко: цифры дают ясный ориентир для сравнения высот на местности.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знаки рельефа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Бергштрихи — это короткие штрихи на горизонталях, которые показывают направление понижения. Их ставят так, чтобы было понятно, куда «уходит» высота при движении по склону.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Штриховка чаще встречается в учебных и старых схемах и помогает выделять крутые участки. Вместе с горизонталями такие знаки делают обрывы, впадины и склоны читаемыми быстрее.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4757" y="1151850"/>
            <a:ext cx="406168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разных форм рельефа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направлению изменения высоты и рисунку горизонталей можно различать холм, впадину, овраг и равнину. Ниже — основные признаки, которые используют при чтении плана.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— форма линий и направление изменения высот: холмы «растут» к центру, а впадины «проваливаются» к нему, овраг распознаётся по V-образным изгибам.
</a:t>
            </a:r>
            <a:endParaRPr lang="en-US" sz="1014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топографические знаки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склон на плане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Крутой склон на плане выдают частые горизонтали: они расположены близко друг к другу, потому что высота меняется быстро на коротком расстоянии.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Пологий склон изображается редкими горизонталями: между линиями больше промежуток, значит подъем или спуск происходит постепенно и требуется больше пути.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горизонтали почти соприкасаются, на местности подъем становится труднее. По направлению линий определяют верхнюю и нижнюю части склона и переход к подножию.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рельефа по основным признакам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холмов и впадин характерны выраженные изменения высот, поэтому по суммарным признакам они выделяются сильнее. У равнины перепады минимальны.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заметнее перепад высот и плотнее горизонтали, тем рельеф «рельефнее» на плане. Замкнутые линии помогают различать холм и впадину.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топографические знаки; условная шкала для наглядности (без привязки к конкретному участку), 2026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плана и точность изображения рельефа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масштаб плана, тем подробнее передаются неровности: можно увидеть небольшие бугры, канавы, террасы и мелкие складки склона.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мелкомасштабных планах рельеф обобщают: остаются только главные формы поверхности, а детали между ними «сглаживаются», чтобы план не перегружал рисунок.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влияет и на измерения: по крупному плану легче сравнить расстояния между горизонталями и точнее оценить, насколько быстро меняется высота.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план слишком мелкий, даже при правильных горизонталях могут быть неразличимы небольшие перепады, важные для выбора маршрута или понимания стока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измерений на местности к готовому плану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формируют изображение рельефа по высотам и расстояниям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безопасность движения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плану можно заранее выбрать более удобный маршрут: обходить крутые склоны, овраги и участки, где местность понижается и может быть заболочена.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влияет на расположение троп, дорог, мостов и мест перехода через реку. Для школьных прогулок и походов лучше подходя т ровные или пологие участки.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322925"/>
            <a:ext cx="3887700" cy="2292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чтении рельефа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частых ошибок помогает не запутаться в холмах, впадинах и склонах. Рельеф читают сразу по нескольким признакам, а не по одной детали.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с вниманием к одному признаку вместо системы. Правильное чтение требует горизонталей, их направления, отметок и высоты сечения.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задания по топографии; 2026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рельефа рядом со школой и домом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пришкольной территории и около дома часто встречаются насыпь, лощина, береговая терраса, склон оврага или небольшой холм. На плане они заметны по расположению горизонталей.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горизонтали сходятся и изгибаются, значит рядом есть подъем или понижение. По высотным отметкам можно понять, где находится вершина, дно или край склона.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перепад высоты меняет, куда уходит вода после дождя. На карте это отражается направлением изменения высот и формой линий на склоне.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читать рельеф помогает выбирать более удобные места для прохода: где подъем меньше, где проще обходить мокрые участки и куда лучше не направляться.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элементов состоит план с рельефом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 передают форму поверхности, а отметки и знаки уточняют, где именно находятся важные точки и объекты. Слишком «пустой» план теряет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плане недостаточно горизонталей, рельеф трудно понять. Если не хватает отметок и обозначений, повышается риск неверных выводов о высотах.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топографии; условные доли для наглядности, 2026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правильного изображения рельефа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план содержит одинаковую высоту сечения и горизонтали, которые проведены без разрывов. Встречающиеся отметки высот должны быть читаемыми и согласованными с линиями.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повышения и понижения поверхности должно определяться однозначно: горизонтали не должны противоречить друг другу по смыслу изменения высоты.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план составлен верно, по нему можно определить форму рельефа, сравнить соседние склоны и найти, где расположены низкие и высокие участки местности.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Неровности земли становятся понятными по плану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рельефа на плане помогает ориентироваться, измерять высоты и выбирать путь движения. Горизонтали, высотные отметки и условные знаки вместе дают цельную картину поверхности земли.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2026-05-13T00:36:09Z</dcterms:created>
  <dcterms:modified xsi:type="dcterms:W3CDTF">2026-05-13T00:36:09Z</dcterms:modified>
</cp:coreProperties>
</file>