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Лермонтов. «Бородино»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Бородинском сражении 1812 года: подвиг солдат, память войны и любовь к Родине.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«Бородино» не теряет силы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в 1837 году — спустя 25 лет после Отечественной войны 1812 года. Лермонтов показывает, как народ сохраняет рассказы о великих событиях. «Бородино» стало одним из самых известных стихотворений о войне в русской литературе.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сражение: историческая основа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сентября 1812 года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произошло Бородинское сражение — одно из ключевых столкновений Отечественной войны 1812 года. Бой стал тяжёлым и кровопролитным испытанием для обеих сторон.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итогам боя русская армия отступила к Москве, а армия Наполеона продолжила терять силы. Сражение существенно ослабило противника и повлияло на последующие события.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Командующие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Русской армией руководил М. И. Кутузов, а французской — Наполеон Бонапарт. От решений военачальников зависели перемещения войск и дальнейший ход кампании.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память о героях 1812 года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рассказов к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создавал стихотворение, опираясь на рассказы участников войны и на то, как о событиях помнят в народе. Образ старого солдата связывает личное воспоминание и историю всей страны.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ветеранам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важны простота речи и уважение к тем, кто пережил войну. Лермонтов напоминает: подвиг нельзя превращать в забытое прошлое — его нужно беречь как живую память.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стихотворение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написан как рассказ старого солдата молодому слушателю. Начинается он вопросом о прошлом, поэтому читатель сразу попадает в разговор и ощущает живой интерес.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идёт воспоминание о войне: рассказчик последовательно возвращается к тому, что происходило, и постепенно переносит слушателя ближе к полю боя. Так появляется ощущение «прямо сейчас».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звучит вывод о стойкости русских людей. Такая форма делает речь похожей на искреннее свидетельство, а не на выученную торжественную речь.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рассказывает о битве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рассказчик — старый солдат, участник войны. Его голос держится на простых словах и спокойном тоне, поэтому кажется особенно правдивым и понятным.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без украшений: рассказчик не стремится казаться героем. Он вспоминает не ради похвалы, а ради памяти о товарищах, о тяжёлом бою и о том, что пришлось пережить.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рассказе слышна усталость и одновременно уважение к себе и другим. Он передаёт, как решалась судьба страны, когда на карту были поставлены силы всего народа.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читатель получает не «официальную хронику», а опыт человека, который действительно был на войне. Это и создаёт доверие к рассказу.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стихотворения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«крупная» тема связана с народным подвигом: через солдатские действия показана защита Отечества.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в центре — не только сам бой, но и чувство долга, Родины и память о тех, кого война забрала.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анализ тем по тексту стихотворения (оценочная шкала значимости), без привязки к точным статистическим подсчётам.
</a:t>
            </a:r>
            <a:endParaRPr lang="en-US" sz="7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русских солдат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показаны обычные воины, которые держат оборону. Они устают, работают под огнём и дымом, но не отступают. Их стойкость ощущается в каждом описании боя.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уделено деталям: батарее, дыму, выстрелам и шуму сражения, а также штыкам и пушкам. Эти картины помогают представить происходящее и почувствовать тяжесть испытания.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85522"/>
            <a:ext cx="311100" cy="24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выражения усиливают ударение на главном. Они будто возвращают слушателя к мысли рассказчика и делают его воспоминания особенно убедительными и эмоциональными.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передают напряжение момента и живую реакцию солдата. Благодаря им спокойный тон иногда резко «взрывается», когда речь касается боя и потерь.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разговорность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слова «как в устной речи» создают ощущение разговора. Солдат говорит просто, без сложных оборотов, поэтому слушателю легко представить его на поле боя.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эпитеты и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увидеть картины войны: огонь, дым, грохот. Контраст между более спокойным началом и тяжёлыми сценами усиливает чувство тревоги и гордости.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«Бородине»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восклицания чаще всего работают как «пульс» текста: они передают живую речь и сильные чувства рассказчика.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диаграммы видно, что Лермонтов строит воздействие главным образом через интонацию, а не через сложный «украшающий» язык.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анализ художественных средств по тексту (оценочная шкала заметности), без утверждений о точной частоте.
</a:t>
            </a:r>
            <a:endParaRPr lang="en-US" sz="7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рассказ в стихотворении «Бородино»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→ воспоминание → подготовка → бой → итог о стойкости солдат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силу страны через поступки обычных людей: солдаты проявляют стойкость не ради красивых слов, а потому что чувствуют долг и любят Родину.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войне, по мысли автора, создаётся общими усилиями народа. Важны вместе и опыт старших, и решимость тех, кто сражается рядом, плечом к плечу.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особенно ценно как напоминание о памяти: важно хранить рассказы о защитниках и уважать их труд, ведь именно они отстаивали землю и не жалели сил.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592023"/>
            <a:ext cx="4865100" cy="22823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голоса в стихотворении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молодого слушателя и старого солдата помогает сделать историю живой: опыт передаётся через речь, настроение и вывод, понятный следующему поколению.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голоса соединяют прошлое и настоящее: вопросы включают слушателя, а рассказчик хранит и передаёт память о сражении.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персонажей внутри «Бородина» (по смыслу диалогической композиции)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реалии в тексте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Редут и батарея: как выглядит оборона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боя появляются «редут» и «батарея» — слова, сразу создающие ощущение укреплённой позиции. Читатель понимает, что защита строилась не на удаче, а на готовности стоять на месте до конца, прикрывая товарищей огнём.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Пушка и картечь: шум и разрушительная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вроде «пушка» и «картечь» помогают услышать бой: выстрелы становятся частью общего грохота, а огонь — частью напряжения каждого момента. Текст передаёт, что война ощутима не только внешне, но и физически.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Штык: ближний бой и решающий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«штыке» подводят к тому, что сражение — это ещё и рукопашные столкновения. Так художественный образ становится достовернее: видно, как решают не только пушки, но и сила духа солдат, готовых идти вперёд.
</a:t>
            </a:r>
            <a:endParaRPr lang="en-US" sz="12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по частям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того как воспоминание приближается к бою, рассказ становится всё напряжённее: тревога усиливается, а в финале появляется тихая уверенность в правоте подвига.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динамика показывает: память о войне превращается в смысл. Тревога боя сменяется выводом о стойкости, поэтому финал звучит как уважение к защитникам.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композиции и эмоциональным поворотам текста «Бородино» (качественная оценка по частям).
</a:t>
            </a:r>
            <a:endParaRPr lang="en-US" sz="7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1812 помогает привязать картины боя к конкретной исторической эпохе: читатель чувствует связь между личным рассказом и большим событием войны.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дата Отечественной войны 1812 года, связанная с событиями «Бородина».
</a:t>
            </a:r>
            <a:endParaRPr lang="en-US" sz="66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год 1812-го память о сражении превращается в рассказ о стойкости солдат.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437" y="1238150"/>
            <a:ext cx="351675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375" y="1252370"/>
            <a:ext cx="355200" cy="28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512" y="3001300"/>
            <a:ext cx="273525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7675" y="3001300"/>
            <a:ext cx="312600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история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связывает школьнику события войны с человеческими судьбами. Через простой рассказ становится видно, как решения и поступки людей влияют на судьбу страны.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разговора делает текст живым: младший слушатель задаёт вопросы, старый солдат передаёт опыт. Так легче понять смысл и запомнить основные идеи.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подчёркивает мужество, ответственность и уважение к старшим. Эти качества важны не только в годы войны, но и в обычной жизни.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героях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— сохранить благодарную память о защитниках Родины. Изучение «Бородина» формирует бережное отношение к истории своего народа.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изучают в школе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616976"/>
            <a:ext cx="4405200" cy="20989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 произведении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помогает связать текст с историей: автор, время создания и основа — всё в одном месте, чтобы быстрее ориентироваться при чтении.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факты и исторический контекст, легче увидеть, как художественный рассказ передаёт смысл народного подвига.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 произведении «Бородино» и его исторической основе (школьный курс литературы).
</a:t>
            </a:r>
            <a:endParaRPr lang="en-US" sz="7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стихотворения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25" y="1560225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мужеству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звучит не только воспоминание о сражении, но и уважение к силе солдат. Автор подчёркивает, что их выносливость была решающей.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77055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— в памяти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строки утверждают: подвиг народа не исчезает, он передаётся дальше. История остаётся живой благодаря людям, которые помнят и рассказывают.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8291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механизм сохранения памяти: история живёт в рассказах и в отношении к прошлому. Так личный опыт превращается в общую ценность.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9529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конец становится ясно: дело защиты Родины — это не одиночный поступок, а общая стойкость. Поэтому и финал звучит как итог о достоинстве народа.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«Бородина»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«Бородино» соединяет исторические события 1812 года, живую речь старого солдата и тему народного героизма. Произведение учит помнить защитников Родины, ценить мир и уважать подвиг обычных людей.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2026-05-12T21:56:41Z</dcterms:created>
  <dcterms:modified xsi:type="dcterms:W3CDTF">2026-05-12T21:56:41Z</dcterms:modified>
</cp:coreProperties>
</file>