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помощники — домашние животные и культурные растения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и растения помогают человеку каждый день.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брали еду у природы, а потом научились сами выращивать растения и разводить животных. Так рядом с человеком появились верные помощники, которые дают пищу, сырьё и радость труда.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природы к хозяйству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домашние животные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возле людей и зависят от их заботы. Без корма, воды и укрытия им трудно жить, поэтому человек ежедневно помогает им и отвечает за них.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 ним относится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домашним животным относятся кошка, собака, корова, коза, овца, лошадь, кролик, курица, утка и гусь. У каждого из них своя польза и свои привычки.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охраняют дом, другие дают молоко, яйца, шерсть или мясо. Есть и такие, которые помогают в работе, а есть просто добрые друзья семьи.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животные были здоровы и спокойны, их кормят, поят, убирают за ними и следят за чистотой. Доброе обращение для них не роскошь, а необходимость.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 собака — самые знакомые помощники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помогает человеку ловить мышей и сохранять дом в порядке. Она любит тепло, чистую воду и спокойное место, где можно отдохнуть после важных дел.
</a:t>
            </a:r>
            <a:endParaRPr lang="en-US" sz="1360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на страже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охраняет дом, помогает пастухам и часто становится верным другом семьи. Она хорошо чувствует настроение людей и любит, когда с ней разговаривают ласково.
</a:t>
            </a:r>
            <a:endParaRPr lang="en-US" sz="1287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забота и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кошке, и собаке необходимы корм, вода, чистота и ежедневный уход. Если о них заботятся, они вырастают здоровыми, весёлыми и очень преданными.
</a:t>
            </a:r>
            <a:endParaRPr lang="en-US" sz="1369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важнее строгости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лучше всего понимают спокойный голос и добрые руки. Им не нужны грубость и крик — только терпение, ласка и немного времени рядом.
</a:t>
            </a:r>
            <a:endParaRPr lang="en-US" sz="13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13" y="1597175"/>
            <a:ext cx="233625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19" y="2853099"/>
            <a:ext cx="116812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856" y="4109015"/>
            <a:ext cx="163538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Коровы, козы и овцы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даёт молоко, из которого делают творог, сыр и масло. Ей нужны хороший корм, чистая вода, тёплое место и спокойный уход каждый день.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тоже даёт молоко и может есть траву, листья и тонкие веточки. Она неприхотлива, но ей обязательно нужны вода, корм и защита от холода.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 даёт шерсть, из которой получают тёплые вещи. Чтобы она чувствовала себя хорошо, ей нужны сухое место, чистота, корм и заботливый хозяин.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маленькие животные на дворе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Куры, утки и гуси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Домашних птиц разводят ради яиц и мяса. Им нужен чистый птичник, свежая вода и спокойствие, чтобы они чувствовали себя хорошо и оставались здоровыми.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от яиц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— важный продукт питания. Из них готовят разные блюда, поэтому за птицами особенно внимательно ухаживают, вовремя кормят их и следят за чистотой.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быстро растут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любят сено, воду и тихое место. Они быстро растут, но очень чувствительны к сырости и шуму, поэтому им нужна сухая клетка.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птица и любой кролик лучше растут, когда рядом нет суеты и грубости. Спокойный уход помогает им быть крепкими и приносить пользу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заботится о домашнем животном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которые помогают животному жить рядом с человеком спокойно и безопасно.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культурные растения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Выращивает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— это растения, за которыми человек специально ухаживает. Он сажает их, поливает, защищает от сорняков и ждёт урожая с терпением и заботой.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рожь и ячмень растут на больших полях. Их выращивают ради зёрен, из которых потом получают муку, каши и другие полезные продукты.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Огородные и садовые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морковь, капуста растут на огородах, а яблони, груши и вишни — в садах. Одни растения дают овощи, другие — фрукты и ягоды.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кормят людей, помогают делать соки, варенье и семена, а ещё украшают двор и сад. Без них наш стол стал бы куда скучнее.
</a:t>
            </a:r>
            <a:endParaRPr lang="en-US" sz="12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растения — начало хлеба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сеют пшеницу, рожь и ячмень на больших полях. Зёрна попадают в почву и начинают ждать тепла, воды и солнца.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зёрен появляются ростки. Растения тянутся вверх, укрепляются и набирают силу, если почва плодородная, а уход за полем хороший.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колосья наливаются, а зёрна становятся твёрдыми. Это важный этап: именно тогда будущий хлеб начинает свой путь.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зерно собирают, сушат и везут на мельницу. Там его перемалывают в муку, из которой пекут хлеб, булочки и делают каши.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с огорода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морковь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морковь растут на грядках и радуют хорошим урожаем, если за ними ухаживать. Люди поливают их, рыхлят землю и вовремя убирают сорняки.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Свёкла и лук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Свёкла и лук нужны на кухне почти каждый день. Они помогают готовить супы, салаты и другие блюда, поэтому их сажают на удобных и чистых грядках.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Огурцы и капуста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Огурцы любят влагу, а капуста — простор и уход. Если растениям хватает света и воды, они вырастают крепкими, сочными и очень вкусными.
</a:t>
            </a:r>
            <a:endParaRPr lang="en-US" sz="1369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делают питание разнообразным и полезным. Они помогают человеку быть сильным, бодрым и здоровым, поэтому их обязательно нужно есть каждый день.
</a:t>
            </a:r>
            <a:endParaRPr lang="en-US" sz="13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урожай из сада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солнечном саду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яблоня покрывается бело-розовыми цветами, а потом на ветках появляются зелёные и красные яблоки. Их собирают аккуратно, чтобы не повредить плоды и ветви. Из яблок делают сок, компот и ароматное варенье.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Кусты, полные ягод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Смородина и клубника растут не слишком высоко, поэтому их удобно собирать даже детям. Ягоды созревают дружно и ярко пахнут летом. Из них получается густое варенье, полезный морс и украшение для десертов.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Груши и вишни для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Грушевые деревья дарят сочные плоды, которые любят свежими и в компоте. Вишни красиво цветут, а потом угощают кисло-сладкими ягодами. Из них делают начинки для пирогов и вкусные домашние заготовки.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3049"/>
            <a:ext cx="153900" cy="15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914" y="1835949"/>
            <a:ext cx="129319" cy="18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121" y="1853049"/>
            <a:ext cx="153900" cy="15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616" y="1853049"/>
            <a:ext cx="153900" cy="153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53049"/>
            <a:ext cx="153900" cy="153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растениям расти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листьям, чтобы растение могло расти крепким и зелёным. Без него стебель вытягивается, а листья становятся бледными и слабыми.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корням доставлять питание ко всем частям растения. Если её мало, листья поникают, словно просят: «Напоите нас скорее!»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растениям, как нам нужен свежий вдох. Через него они получают важные вещества для роста, дыхания и образования новых листьев.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помогает семенам прорастать и молодым росткам окрепнуть. В холоде растения замедляют рост, поэтому многие посадки защищают от заморозков.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плодородной почве есть всё нужное для корней. Она удерживает влагу, пропускает воздух и помогает растению стоять крепко, будто на надёжных ножках.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ухаживает за культурными растениями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выбирает подходящее место и рыхлит почву. В мягкой земле корням легче дышать, а семенам — быстрее прорастать и крепнуть.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Поливает и подкармливает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посадки поливают и дают им нужное питание. Вода и подкормка помогают растениям не вянуть и набирать силу для роста.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Убирает сорняки и защищает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следит, чтобы сорняки не отнимали у культурных растений свет, воду и питание. Он также защищает грядки от вредителей и болезней.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 урожай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плоды, овощи или зерно созрели, их собирают без лишней спешки и не слишком поздно. Тогда урожай получается вкусным, сочным и полезным.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домашние животные и культурные растения похожи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животные, и растения находятся рядом с людьми каждый день. Человек выбирает для них подходящее место, следит за порядком и помогает им жить спокойно.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Нуждаются в уходе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заботы они быстро слабеют. Животным нужны корм, вода и чистота, а растениям — свет, влага, тепло и внимательный уход.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помощника приносят людям пользу. Животные дают молоко, яйца, шерсть и охраняют дом, а растения дарят пищу, соки и красивые плоды.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тех и других нужно беречь от холода, грязи, вредителей и грубого обращения. Тогда они хорошо растут, радуют людей и выполняют свою работу.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отличаются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 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рождаются у своих родителей, а растения чаще вырастают из семян, клубней или черенков. У каждого из них свой способ продолжить жизнь.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1593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двигаются, бегают, прыгают и учатся. Растения не ходят, а тянутся к свету, пускают корни и постепенно становятся выше и крепче.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0063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человек даёт готовый корм, воду и заботу. Растения сами создают питание, когда получают свет, воздух, тепло и влагу.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8548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дают молоко, яйца, шерсть и охраняют дом. Растения дарят хлеб, овощи, фрукты и ягоды, а ещё украшают сад и огород.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получают еду и вещи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превращается в вкусные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ферме корову доят, а потом молоко попадает на кухню или на завод. Из него делают творог, сыр и масло. Так обычный белый напиток превращается в полезные и любимые угощения.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Зёрна и овощи на нашем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Пшеницу отправляют на мельницу, чтобы получить муку для хлеба и булочек. Картофель варят, запекают и превращают в пюре. Из яблок готовят сок и компот, а ещё сладкие пироги.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яйца для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овцы получают шерсть, из которой делают тёплые варежки, шарфы и свитера. Куриные яйца нужны не только для завтрака: из них пекут блины, пироги и другую домашнюю выпечку.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поля и фермы к столу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продуктов от выращивания и ухода до семейного стола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доброго отношения к помощникам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113002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пугать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кричать на животных, дразнить их или хватать без разрешения. Им, как и людям, нужны спокойствие, добрые руки и безопасное пространство.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413125" y="187305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причинять боль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Тянуть за хвост, уши или лапы очень больно и страшно. Лучше гладить животное аккуратно и только тогда, когда оно не боится.
</a:t>
            </a:r>
            <a:endParaRPr lang="en-US" sz="1243" dirty="0"/>
          </a:p>
        </p:txBody>
      </p:sp>
      <p:sp>
        <p:nvSpPr>
          <p:cNvPr id="13" name="Text 4"/>
          <p:cNvSpPr txBox="1"/>
          <p:nvPr/>
        </p:nvSpPr>
        <p:spPr>
          <a:xfrm>
            <a:off x="413125" y="2616081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цветы просто так или топтать грядки. Растения долго растут, и им нужна забота, а не шалости.
</a:t>
            </a:r>
            <a:endParaRPr lang="en-US" sz="1241" dirty="0"/>
          </a:p>
        </p:txBody>
      </p:sp>
      <p:sp>
        <p:nvSpPr>
          <p:cNvPr id="14" name="Text 5"/>
          <p:cNvSpPr txBox="1"/>
          <p:nvPr/>
        </p:nvSpPr>
        <p:spPr>
          <a:xfrm>
            <a:off x="413125" y="3359096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Давать уход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каждый день нужны еда, вода и чистое место. Растениям необходимы свет, влага и пространство, чтобы тянуться вверх.
</a:t>
            </a:r>
            <a:endParaRPr lang="en-US" sz="1132" dirty="0"/>
          </a:p>
        </p:txBody>
      </p:sp>
      <p:sp>
        <p:nvSpPr>
          <p:cNvPr id="15" name="Text 6"/>
          <p:cNvSpPr txBox="1"/>
          <p:nvPr/>
        </p:nvSpPr>
        <p:spPr>
          <a:xfrm>
            <a:off x="413125" y="4102099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питомец заболел или растение выглядит слабо, нужно сразу позвать взрослых. Они помогут правильно ухаживать и вовремя заметят проблему.
</a:t>
            </a:r>
            <a:endParaRPr lang="en-US" sz="11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дерево не спешит, зато потом долго радует цветами и сочными плодами. Терпение здесь работает как удобрение для настроения!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лет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Садоводческие справочники: яблоня обычно вступает в плодоношение на 3–5-й год
</a:t>
            </a:r>
            <a:endParaRPr lang="en-US" sz="673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нужно яблоне, чтобы начать плодоносить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возвращается добром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и культурные растения делают жизнь человека удобнее, вкуснее и теплее. Когда мы ухаживаем за ними бережно, они отвечают нам пользой, а иногда и просто хорошим настроением.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2026-05-25T19:50:39Z</dcterms:created>
  <dcterms:modified xsi:type="dcterms:W3CDTF">2026-05-25T19:50:39Z</dcterms:modified>
</cp:coreProperties>
</file>