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фигуры вокруг себя: просто, ясно и интересно.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геометрия на уроке математики
</a:t>
            </a:r>
            <a:endParaRPr lang="en-US" sz="333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ребёнку уверенно работать с клетками, линейкой и простыми чертежами. Она тренирует глазомер, учит замечать форму и сравнивать предметы. А ещё делает математику ближе: фигуры легко найти и в тетради, и в обычной комнате.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нужны геометрические знания
</a:t>
            </a:r>
            <a:endParaRPr lang="en-US" sz="2475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может быть прямой или кривой. Отрезок — это часть прямой с началом и концом, которую можно измерить линейкой. Такие элементы часто встречаются в тетради и узорах.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— место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точное место на листе. Она очень маленькая и не имеет размеров. С её помощью удобно отмечать начало, конец и важные элементы рисунка.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линия и отрезок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напоминает тарелку, солнце или колесо. У него нет углов и сторон, поэтому его легко отличить от других фигур даже с первого взгляда.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край круга. Все её точки находятся на одинаковом расстоянии от центра, а сам центр расположен ровно посередине.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окружность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 его признаки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знак, который сразу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встречается в дорожных знаках и предупреждает водителей об опасности. Его легко узнать по трём сторонам и трём углам. Даже издалека такая форма выглядит чётко и собранно, как маленький математический сигнал.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Крыша, флажок и орнамент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формы можно заметить на крышах домов, в праздничных флажках и красивых узорах. Иногда треугольники похожи друг на друга, но отличаются длиной сторон. Поэтому их важно не только видеть, но и внимательно сравнивать.
</a:t>
            </a:r>
            <a:endParaRPr lang="en-US" sz="1066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 тремя вершинами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вершины — места, где встречаются стороны. Если сосчитать стороны и углы, ошибка почти исключена. Такая фигура удобна для первых заданий: она простая, но при этом очень разнообразная по виду.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тоже четыре угла, но соседние стороны могут быть разной длины. Поэтому он кажется вытянутым, как книга, окно или экран.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узнать: у него четыре равные стороны и четыре прямых угла. Он выглядит аккуратно и одинаково со всех сторон, будто собран по линейке.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 несколькими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составлен из отрезков и образует замкнутую фигуру. К ним относятся пятиугольник, шестиугольник и восьмиугольник. Чем больше сторон, тем внимательнее нужно считать вершины и углы.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фигуры можно заметить в сотах, плитке, снежинках и узорах на ткани. Иногда они повторяются много раз подряд, и рисунок становится особенно ровным и красивым.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многоугольники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появляется там, где встречаются две стороны или два луча. У него есть вершина и две стороны, а по форме он может быть разным.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классе различают прямые, острые и тупые углы. Прямой угол похож на угол книги, острый кажется узким, а тупой раскрыт шире.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их виды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означает, что две части фигуры похожи друг на друга, как будто смотрят в зеркало. Бабочка, лист и снежинка часто выглядят именно так.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провести линию посередине, обе стороны могут совпасть по форме. Благодаря симметрии рисунок кажется аккуратным, спокойным и очень красивым.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рисунках и природе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031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606" y="1642900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6312" y="3155850"/>
            <a:ext cx="169838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фигуры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одинаковая ли длина сторон. Это помогает отличить квадрат от прямоугольника и заметить, чем фигуры похожи или различаются.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углам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считают углы и проверяют, есть ли прямые. У треугольника их три, у четырёхугольников — четыре, поэтому счёт сразу многое проясняет.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общей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может быть похожа на другую, даже если повернута иначе. Важно смотреть не только на цвет, но и на её основные признаки.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расстоянию до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овал легко перепутать, если смотреть быстро. Но у круга все точки края находятся на одинаковом расстоянии от центра.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положению и повороту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фигуры могут лежать по-разному и смотреть в разные стороны. От этого их название не меняется: важны признаки, а не угол наклона.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распознавания фигуры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наблюдения помогает быстро определить круг, треугольник, квадрат, прямоугольник и другие простые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модель можно повернуть, сложить или сравнить с образцом в тетради. Работа руками помогает лучше запомнить фигуру и заметить даже маленькие различия между ней и другой фигурой.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фигуру удобно собрать из палочек или полосок бумаги. Так сразу видно, где находятся стороны, вершины и углы, а форма перестаёт быть «просто рисунком».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из палочек, ниток и бумаги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и в тетради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тетради, линейки и парты знакомят с формами каждый день. Ребёнок замечает, что вещи вокруг тоже имеют геометрический «характер».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и стенах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доске, окне и часах легко увидеть линии, углы и круги. Поиск фигур превращает обычное наблюдение в небольшое открытие.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предметах и игрушках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кубики и некоторые игрушки помогают рассмотреть объёмные формы. Так геометрия становится частью игры, а не только задания в учебнике.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геометрия появляется в классе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ребёнок показывает фигуру руками, она запоминается быстрее. Пальцами удобно обозначать угол, ладонью — обводить круг, а двумя руками — сравнивать длину сторон.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 соединяет зрение, речь и действие. Поэтому даже сложное название звучит понятнее: не просто «угол», а форма, которую можно показать, провести в воздухе и тут же узнать.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помогает понять форму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отмечают точки по клеткам и проверяют, сколько клеток между ними. Это помогает сразу задать нужный размер будущей фигуры без лишней путаницы.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точки соединяют отрезками по линейке. Если линии проведены аккуратно, фигура получается ровной, а стороны и углы легко сосчитать.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Круг строят с помощью циркуля или круглого предмета. Здесь особенно важна точность: одна лишняя клетка или неровная линия сразу меняют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построения на листе в клетку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повторов рождается узор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Полоска, которая не скучает
</a:t>
            </a:r>
            <a:pPr algn="l" indent="0" marL="0">
              <a:lnSpc>
                <a:spcPct val="130039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краю салфетки или ткани часто идёт повтор из полос, кругов и треугольников. Фигуры чередуются, и простой ряд вдруг становится нарядным и запоминающимся.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сложенная как мозаика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или стене одинаковые формы могут повторяться без пробелов. Такой рисунок выглядит ровно, потому что каждая деталь находит своё место, будто в аккуратной математической игре.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с характером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узорах фигуры часто меняют цвет, направление или размер. Благодаря этому орнамент выглядит живым, но сохраняет порядок, как хорошо выученное правило.
</a:t>
            </a:r>
            <a:endParaRPr lang="en-US" sz="11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геометрия помогает в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делать стены ровными, окна — одинаковыми, а чертежи — понятными. Без неё дом получился бы немного «косоватым», а это никому не нравится.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Инженерам геометрия помогает строить дороги, мосты и механизмы. Им важно точно измерять и проверять, чтобы детали совпадали и работали без ошибок.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дизайнеры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нужны для рисунков, узоров, упаковки и красивых макетов. С их помощью легче подобрать форму, размер и расположение деталей на листе или экране.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дома и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комнаты, карта класса, схема на уроке — всё это основано на простых фигурах. Даже в обычных делах геометрия помогает ориентироваться и не теряться.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проверить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 лишь стороны и забывают про углы, или наоборот. Тогда помогает повторная проверка: сначала медленно, потом ещё раз, как настоящий математический детектив.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похожие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овал, квадрат и прямоугольник часто кажутся очень похожими. Чтобы не ошибиться, нужно спокойно посмотреть на стороны, углы и общую форму, а не только на «внешнее сходство».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в начале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ответу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превратить знакомый предмет в понятную геометрическую задачу.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узнавать фигуры вокруг себя, считать их признаки и сравнивать без спешки. Для второклассника это почти игра, только очень полезная: внимательная, точная и чуть-чуть волшебная.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геометрия учит видеть форму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2026-05-20T15:51:08Z</dcterms:created>
  <dcterms:modified xsi:type="dcterms:W3CDTF">2026-05-20T15:51:08Z</dcterms:modified>
</cp:coreProperties>
</file>