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существительных: как слова меняют свои роли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менять форму и становиться настоящими помощниками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падежи
</a:t>
            </a:r>
            <a:endParaRPr lang="en-US" sz="370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понять, кто действует, кому что дают, о чём говорят и где находится предмет. Если научиться задавать вопросы к существительным, предложения станут грамотными и понятными.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кто? что?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просто называет человека, животное, вещь или явление. Он отвечает на вопросы кто? что? и часто стоит в начале разговора о предмете.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формы обычно начинают разбирать существительное. Слово ещё не показывает, с кем или чем связано в предложении, а только называет сам предмет.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бывает главным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существительные нередко становятся подлежащим: кот спит, книга лежит, весна пришла. С предлогами этот падеж обычно не дружит.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— кого? чего?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помогает сказать, что чего-то нет, не хватает или уже не стало. Он отвечает на вопросы кого? чего? и часто звучит очень точно.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этот падеж показывает принадлежность и связь части с целым: край стола, чашка чая. Так сразу понятно, к чему относится предмет.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родительный падеж нередко встречается с предлогами у, без, из, около, до, с. Они подсказывают, что речь идёт о нехватке, месте или принадлежности.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44729"/>
            <a:ext cx="482270" cy="3858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521" y="2832747"/>
            <a:ext cx="351347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— кому? чему?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 адресата действия: кому что-то дают, кому помогают, кому передают. В таких фразах предмет словно получает подарок или помощь.
</a:t>
            </a:r>
            <a:endParaRPr lang="en-US" sz="1049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связан с полезными и вежливыми действиями. Его легко заметить в предложениях, где кто-то помогает, дарит, пишет или идёт навстречу.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направлено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и на вопрос чему?, когда действие обращено к предмету или явлению. Например: подойти к окну, прибавить к числу, стремиться к цели.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— кого? что?
</a:t>
            </a:r>
            <a:endParaRPr lang="en-US" sz="3704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показывает предмет, на который направлено действие. Сразу видно, что именно видят, рисуют, читают или кладут на место.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может обозначать направление движения: иду в школу, положил на стол. Здесь важно не только слово, но и смысл самого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 винительным падежом стоят предлоги в и на. Они помогают понять, что предмет не просто назван, а вовлечён в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— кем? чем?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часто подсказывает инструмент или способ действия: писать карандашом, рисовать кистью, резать ножницами. Он помогает понять, чем выполнено действие.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действуют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показывает спутника или помощника: идти с братом, гулять с другом, работать с мамой. Словно рядом всегда есть надёжный товарищ.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являются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может называть роль или состояние: стать победителем, быть учеником, гордиться успехом. Он очень любит слова о занятиях, качествах и результатах.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— о ком? о чём?
</a:t>
            </a:r>
            <a:endParaRPr lang="en-US" sz="3139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чаще всего нужен для разговоров и размышлений: о друге, о книге, о мечте. Он отвечает на вопросы о ком? о чём?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помогает рассказать, где находится предмет: в городе, на площадке, при школе. Он словно ставит слово в нужное место на карте.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почти всегда употребляется с предлогом. Чаще всего встречаются о, в, на, при. Без предлога он обычно не работает.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дверей в стране вопросов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подходит к длинному коридору, где стоят шесть дверей. На каждой двери висит свой вопрос-ключ, и открыть её можно только правильно назвав падеж. Так порядок запоминается как маленькое приключение, а не скучная цепочка слов.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из шести вагонов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поезд, где каждый вагон — это падеж. Вагоны едут только в правильном порядке: сначала именительный, потом родительный и так далее. Если перепутать вагон, поезд сразу начинает смешно подпрыгивать.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для шести комнат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доме шесть комнат, и у каждой свой ключ-вопрос. Дети идут по комнатам по очереди и повторяют названия падежей. Чем чаще они открывают двери, тем легче вспоминают порядок без подсказок.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падежи по порядку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endParaRPr lang="en-US" sz="227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действий: от поиска слова до проверки вопроса, предлога и смысла предложения.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меняет окончание, чтобы показать свою роль в предложении. Это помогает речи быть точной и связывает слова между собой без лишних повторов.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«Падежи существительных»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падежей есть у существительных в русском языке.
</a:t>
            </a:r>
            <a:endParaRPr lang="en-US" sz="2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651075"/>
            <a:ext cx="363000" cy="2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3146242"/>
            <a:ext cx="363000" cy="3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389" y="2346947"/>
            <a:ext cx="363000" cy="3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489" y="4022121"/>
            <a:ext cx="34680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564" y="3135276"/>
            <a:ext cx="303450" cy="34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и предлог: важные помощники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вопроса и 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часто узнаётся не только по вопросу, но и по предлогу. Вместе они подсказывают, как слово связано с другими словами в предложении.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в и на винительный падеж часто показывает цель движения или предмет действия. Здесь особенно важно смотреть на смысл фразы.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Родительный: у, без, из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часто помогают заметить родительный падеж. Он показывает отсутствие, часть целого или принадлежность, поэтому в речи звучит очень часто.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всегда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предлог может встречаться у разных падежей. Поэтому нужно проверять не только предлог, но и вопрос, смысл и окончание слова.
</a:t>
            </a:r>
            <a:endParaRPr lang="en-US" sz="849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 и по нередко ведут к дательному падежу. Он подсказывает, кому что-то дают, помогают или к чему направляют действие.
</a:t>
            </a:r>
            <a:endParaRPr lang="en-US" sz="8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похожие формы путают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 школу легко сбивает с толку, потому что предлог один и тот же, а смысл другой. Если есть движение к месту, это винительный падеж, а не предложный.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звучит похоже, но уже говорит о месте, где кто-то находится. Здесь важно спросить: где? Такой вопрос помогает отличить предложный падеж от винительного.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окну и на окно тоже могут запутать. Важно сравнить вопрос, предлог и действие: направленность часто указывает на дательный или винительный падеж, а не на привычное первое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на крыше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сидит на крыше и смотрит вниз. Рядом удобно показать карточку с вопросом и предлогом, чтобы дети заметили, как слово отвечает на вопрос о месте.
</a:t>
            </a:r>
            <a:endParaRPr lang="en-US" sz="12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сын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гордится сыном, а сын улыбается в ответ. Такая сцена хорошо показывает связь между действием и словом, которое помогает узнать творительный падеж и его смысл.
</a:t>
            </a:r>
            <a:endParaRPr lang="en-US" sz="1264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коротких предложениях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падежи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существительное в предложении. Потом задай к нему вопрос от главного слова, чтобы понять, какую роль оно выполняет и что именно обозначает.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 предлог, если он есть. Он не всегда даёт готовый ответ, но часто помогает сузить выбор и заметить важную подсказку.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подумай о смысле предложения: есть ли отсутствие, направление, место, получатель действия или инструмент. Именно смысл часто помогает не ошибиться.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посмотри на окончание слова. Оно меняется по падежам, но всегда лучше проверять его вместе с вопросом, предлогом и смыслом.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подсказки для каждого падежа
</a:t>
            </a:r>
            <a:endParaRPr lang="en-US" sz="21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сопоставить вопрос, значение и роль существительного в предложении.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три слова, много форм
</a:t>
            </a:r>
            <a:endParaRPr lang="en-US" sz="353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пробуют формы у мамы и о маме. Видно, как меняется окончание, а слово остаётся узнаваемым и дружелюбным.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лес: в лесу и к лесу. Здесь особенно заметно, что падеж помогает показать место и направление.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«книга»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книгу и с книгой. Одно слово выполняет разные роли, а ребята видят, как падеж делает речь точнее и живее.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жизни школы и дома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разговорах падежи помогают говорить вежливо и понятно: дать тетрадь другу, помочь маме, спросить о книге. Без них фразы звучали бы неловко.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падежи встречаются в каждом упражнении. Они учат быстро находить существительное, задавать вопрос и видеть, как слово связано с другими.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тексты, падежи помогают понять, кто действует, кому что дают и о чём рассказывают. Так смысл предложения становится яснее.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вежливые выражения строятся именно с падежами. Благодаря им речь звучит мягко, точно и по-русски правильно, а собеседнику проще понять мысль.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для запоминания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первую опору: именительный падеж называет предмет и отвечает на кто? что?. Он часто бывает начальной формой и помогает найти главную мысль предложения.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опора объединяет дательный, винительный и творительный падежи. У каждого свой вопрос и своя роль: получатель, предмет действия или помощник действия.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опора — родительный, который отвечает на кого? чего?. Он часто показывает отсутствие, принадлежность или часть целого, поэтому его легко заметить в речи.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опора — предложный падеж. Он отвечает на о ком? о чём? и чаще всего встречается с предлогом, особенно когда говорят о месте или теме разговора.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делают русский язык понятным и живым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вопросы, предлоги и смысл, существительные легко узнаются в тексте. Падежи помогают словам дружно работать вместе, а предложения становятся точными, красивыми и понятными.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2026-05-21T21:53:32Z</dcterms:created>
  <dcterms:modified xsi:type="dcterms:W3CDTF">2026-05-21T21:53:32Z</dcterms:modified>
</cp:coreProperties>
</file>