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verbs: should и must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should и must на примерах из школы.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must часто встречаются в правилах, диалогах и упражнениях. Они помогают выбрать: дать совет, показать обязанность или выразить уверенность. После них глагол ставится без to, а форма не меняется по лицам.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модальный глагол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показывают не само действие, а отношение говорящего к нему: совет, обязанность, разрешение, возможность или уверенность. Поэтому они делают фразу точной и короткой.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should и must используется смысловой глагол без частицы to: should go, must study. Это одна из главных особенностей, которую важно запомнить с самого начала.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изменений по лицам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не меняются по лицам и числам: I should, he should, we must, she must. Одна форма подходит для всех подлежащих, что упрощает построение предложений.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способ выразить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модальные глаголы помогают сказать много словом очень экономно. Вместо длинного объяснения можно быстро передать совет, правило или вывод в одной короткой фразе.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модальных глагола по значению и степени строгости.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степень обязательности: should советует, must требует.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must: основное различие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Should: совет и полезная рекомендация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употребляется, когда действие кажется правильным, полезным или разумным. Обычно это не приказ, а дружелюбный совет, который помогает улучшить здоровье, учёбу или поведение.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should часто связан с подготовкой к урокам и выполнением заданий. Например: You should do your homework on time. Такой совет звучит спокойно и доброжелательно.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подходит для разговоров о режиме дня и самочувствии: You should drink more water. You should sleep earlier. Здесь подчёркивается польза действия, а не строгая обязанность.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помогает напомнить о хороших манерах: She should be polite to classmates. Значение остаётся мягким, поэтому фраза воспринимается как рекомендация, а не как давление.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 значении ожидания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прогноз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может показывать, что событие кажется вероятным. В этом случае говорящий не советует, а делает вывод о нормальном, ожидаемом результате.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 should finish at 2 p.m. The bus should arrive soon. Такие фразы передают ожидание, основанное на расписании, опыте или обычной логике.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should get good marks if we revise. Здесь should связывает действие и вероятный итог: если подготовиться, результат обычно будет хорошим.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 меняется сила значения от мягкой рекомендации к строгому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позиция, тем сильнее обязательность: must выражает максимальную строгость.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значения: от совета к обязательству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школьной грамматике английского языка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Must: правило и необходимость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требование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употребляется, когда правило не оставляет выбора. В школе и дома этот глагол помогает обозначить обязательное действие, которое нужно выполнить точно и без исключений.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must be on time. You must wear your uniform. Такие предложения звучат официально и ясно, потому что говорят о важном требовании, а не о пожелании.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в отрицании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must not, или mustn’t, выражает запрет: You must not run in the corridor. Здесь смысл особенно строгий, потому что действие запрещено правилами.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компромисса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must связано с обязательным соблюдением нормы. Если используется must, говорящий подчёркивает, что выбор почти отсутствует и правило должно быть выполнено.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как сильная уверенность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05300" y="1350825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может выражать не правило, а уверенный вывод. Говорящий смотрит на ситуацию, замечает признаки и делает логическое заключение о том, что, вероятно, правда.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300" y="2522838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must be at home now. He must know the answer. Эти фразы означают, что говорящий почти не сомневается в своём выводе, хотя точного доказательства нет.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300" y="3694863"/>
            <a:ext cx="4134205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must be expensive. Здесь must показывает высокую степень уверенности: по внешним признакам вещь кажется дорогой. Это не инструкция и не запрет, а именно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should и must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значении ситуации и силе высказывания.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should not и must not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23126" y="1353750"/>
            <a:ext cx="2308800" cy="7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Shouldn’t: мягкое предупреждение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37050" y="2236925"/>
            <a:ext cx="3394800" cy="19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используется, когда мы советуем не делать что-то нежелательное. Форма звучит вежливо и спокойно: You shouldn’t skip breakfast — лучше не пропускать завтрак, потому что это вредно или неудобно.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92664" y="1353750"/>
            <a:ext cx="2308800" cy="7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Mustn’t: строгий запрет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006587" y="2236925"/>
            <a:ext cx="3394800" cy="19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Mustn’t показывает категорический запрет и почти не оставляет выбора: You mustn’t use your phone in class. Такая форма особенно уместна для правил, где нарушение считается недопустимым.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модального глагола связана со смыслом и уровнем строгости.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звучит мягче и подходит для рекомендаций, а must и mustn’t выражают более жёсткое правило или запрет.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и отрицательные формы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модальным глаголам should и must.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should и must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do и does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should и must строятся без вспомогательных do/does. Модальный глагол ставится перед подлежащим, поэтому форма вопроса получается короткой и очень понятной.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совете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часто используется, когда человек спрашивает мнение или совет: Should I bring my notebook? Такой вопрос звучит вежливо и помогает узнать, что лучше сделать.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 вопросе обычно связано с обязанностью или требованием: Must I wear a tie? Говорящий уточняет, есть ли жёсткое правило или необходимость.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we start now? звучит как предложение обсудить действие, а Must we answer in full sentences? — как проверка обязательного требования в задании или 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правилах и заданиях оба глагола встречаются часто, но в разных темах: should чаще помогает советовать, а must — устанавливать обязательные нормы.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домашняя работа и правила класса: именно там учащимся чаще нужно различать совет и строгую обязанность.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should и must в школьной жизни
</a:t>
            </a:r>
            <a:endParaRPr lang="en-US" sz="22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примерам из материалов урока.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жизни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sleep earlier before exams. Эта фраза советует выбрать полезный режим дня, чтобы лучше чувствовать себя и спокойнее справиться с контрольной или экзаменом.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одноклассникам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be kind to your classmates. Здесь should помогает выразить доброжелательную рекомендацию о поведении, которое делает общение в классе более приятным и уважительным.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must wear a helmet when cycling. В этом примере must показывает обязательное правило, связанное с безопасностью, а не просто хороший совет.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must turn off your phone during lessons. Такая формулировка подчёркивает строгую обязанность и помогает понять, что это школьное требование, а не личный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модального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should и must не ставится to: правильно say should go и must be quiet. Ошибка should to go или must to be quiet нарушает базовое правило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не нужно добавлять do/does: правильно Must I…? или Should we…? Форма Do must I? звучит неверно, потому что модальный глагол уже показывает вопрос.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значении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must не взаимозаменяемы. Should выражает совет, а must — обязанность, запрет или сильную уверенность. Поэтому выбор зависит от того, насколько строго звучит ситуация.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mustn’t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 mustn’t пишется с apostrophe и буквой n: нельзя писать mustnt или must not в сокращённом виде. Важно запомнить правильное написание и произношение.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похожие формы отличаются по силе значения и стилю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 ought to близки по смыслу, но ought to звучит формальнее; have to подчёркивает внешнюю причину, а must — самую сильную обязательность.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Should, must, have to и ought to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модальных и близких по значению выражений.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материалах should чаще появляется в заданиях на совет, а must — в правилах и предупреждениях, где важно подчеркнуть обязательность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глагола нужны на уроках, но should чаще связано с рекомендацией, а must — с более строгой формулировкой требования.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в учебных ситуациях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примерам из учебного материала.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помогают быстро выбрать нужный модальный глагол в упражнении.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смысл, затем проверьте форму глагола и после этого выберите should или must. Такой порядок особенно полезен в школьных заданиях.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should и must.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should и must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помогает советовать и смягчать высказывание, а must делает его строгим и обязательным. Если помнить разницу в силе значения, выбрать правильную форму станет гораздо проще.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2026-05-30T21:47:42Z</dcterms:created>
  <dcterms:modified xsi:type="dcterms:W3CDTF">2026-05-30T21:47:42Z</dcterms:modified>
</cp:coreProperties>
</file>