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площади: как находят площадь многоугольника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измеряют квадратными единицами и находят разными способами.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3406050" y="435540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клеток к формулам: учимся находить площадь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площадь уже не просто считают по клеткам: её сравнивают, измеряют и вычисляют по формулам. Это помогает работать с прямоугольниками, квадратами и более сложными многоугольниками.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площадь принимают за образец: через неё выражают площадь других фигур в квадратных единицах.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см²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площадь квадрата со стороной 1 см.
</a:t>
            </a:r>
            <a:endParaRPr lang="en-US" sz="2077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тема «Площадь фигуры»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площадь на клетчатой бумаге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считают полные клетки внутри многоугольника, а затем объединяют части неполных клеток, чтобы получить более точную оценку площади.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фигура имеет сложный контур, её удобно мысленно разделить на прямоугольники и треугольники, а потом сложить площади полученных частей.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единицы площади и их соотношения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единиц площади показывает, как меняется запись при переходе от мелких измерений к более крупным.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единица, тем меньше число в записи площади.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тема «Единицы площади»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523" y="1314140"/>
            <a:ext cx="7704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3" y="2500590"/>
            <a:ext cx="770400" cy="7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0648" y="3684452"/>
            <a:ext cx="674100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фигур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могут выглядеть одинаково, но занимать разную площадь, если одна из них больше по размерам. Внешнее сходство не заменяет измерение.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разного вида тоже могут иметь равную площадь. Для этого их сравнивают наложением, по клеткам или с помощью формул.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площади помогает заметить, сколько места фигура занимает на плоскости, даже если её контур кажется компактным или, наоборот, вытянутым.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площадь прямоугольника при изменении стороны
</a:t>
            </a:r>
            <a:endParaRPr lang="en-US" sz="1955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фиксированной ширине удобно сразу видеть, как растёт площадь, когда длина увеличивается на одинаковый шаг.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дополнительный сантиметр длины добавляет 3 см² площади.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S = a × b; ширина 3 см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прямоугольника и квадрата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находят по формуле S = a × b, где a и b — длины его соседних сторон. Результат всегда записывают в квадратных единицах.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все стороны равны, поэтому для него используют формулу S = a². Она показывает, что площадь зависит только от длины одной стороны.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применяют в задачах о тетрадном листе, столе, полу комнаты и других прямоугольных объектах, которые легко измерить по длине и ширине.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нахождения площади сложной фигуры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вычислении площади многоугольника с составной формой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из прямоугольника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провести диагональ прямоугольника, он разделится на два равных треугольника. Каждый из них занимает половину площади прямоугольника, поэтому площадь треугольника удобно связывать с уже знакомой фигурой. На рисунке легко показать диагональ и два одинаковых треугольника.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 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вычисления площади выбирают основание и высоту, опущенную на это основание под прямым углом. Такая схема помогает увидеть, почему в формуле появляется множитель 1/2. На иллюстрации высоту удобно отметить отдельным отрезком внутри фигуры.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параллелограмма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удобно рассматривать как фигуру, которую можно мысленно разрезать и перестроить в прямоугольник. При таком преобразовании площадь не меняется, поэтому используется формула S = a × h.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формуле a обозначает основание параллелограмма, а h — высоту, опущенную к этому основанию. Высота всегда образует с основанием прямой угол и показывает расстояние между параллельными сторонами.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площадь, нужно сначала выделить основание, затем провести высоту и только после этого подставить числа в формулу. Такой порядок помогает избежать путаницы при решении задач.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боковая сторона не подходит вместо высоты, потому что она не перпендикулярна основанию. Если выбрать неправильный отрезок, результат вычисления окажется неверным, даже при верной формуле.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трапеции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трапеции есть две параллельные стороны — основания. Площадь зависит сразу от обоих оснований, поэтому в формуле сначала складывают их длины, а затем умножают на высоту.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трапеции записывается так: S = (a + b) / 2 × h. Здесь a и b — основания, а h — высота, проведённая перпендикулярно между ними.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Трапеции встречаются в чертежах, декоративных деталях, орнаментах и элементах зданий. Умение находить их площадь помогает работать с планами, схемами и реальными объектами.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разных многоугольников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внешне похожие фигуры могут занимать разное место на плоскости. Это зависит от размеров оснований и выбранной формулы.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имеет наибольшую площадь, треугольник — наименьшую; разница показывает влияние формы и размеров при одинаковых условиях.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учебного примера, 2025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363" y="1266498"/>
            <a:ext cx="1405125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98666" y="1266498"/>
            <a:ext cx="983588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24665" y="1266498"/>
            <a:ext cx="1405125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нахождении площади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длину и ширину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подстановке чисел важно не перепутать стороны фигуры. Для прямоугольника и квадрата это меняет результат, хотя формула остаётся той же.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сторону вместо 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треугольнике, параллелограмме и трапеции высота должна быть перпендикулярна основанию. Наклонная сторона не показывает нужное расстояние между параллельными линиями.
</a:t>
            </a:r>
            <a:endParaRPr lang="en-US" sz="1053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множитель 1/2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формуле площади треугольника половина обязательна. Если её пропустить, ответ получится вдвое больше правильного значения.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единицы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Сантиметры, дециметры и метры нужно переводить в одну систему до вычисления. Иначе даже верно выбранная формула даст неправильный числовой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076185"/>
            <a:ext cx="3239400" cy="14148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для основных фигур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выбрать нужную формулу и проверить, какие элементы фигуры должны быть известны перед вычислением.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всех фигур ключевыми величинами остаются стороны, основание и высота; выбор формулы зависит от вида многоугольника.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площади многоугольников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на чертеже и в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планах и чертежах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чертежах площадь чаще выражают в квадратных сантиметрах. Это удобно, когда нужно сравнить размеры деталей, элементов схем или небольших участков изображения.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и строительстве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реальных задачах используют квадратные метры и квадратные километры. Так считают площадь комнаты для ремонта, участка для посадок и места под постройку.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единиц площади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к меньшей единице число растёт, а при переходе к большей — уменьшается. Это важно при решении задач с разными размерами.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Соотношения между единицами имеют степенной характер, потому что площадь измеряется в квадратных единицах.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соотношения единиц площади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вычисление площади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избежать ошибок в формуле, единицах и числовых подсчётах.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 вычисление площади многоугольников
</a:t>
            </a:r>
            <a:endParaRPr lang="en-US" sz="2262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ремонте и строительстве площадь помогает рассчитать, сколько потребуется плитки, краски, линолеума или кровельного материала для конкретной поверхности.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мебели и упаковке вычисления нужны для планирования размеров деталей, экономного расхода материалов и точной подгонки элементов друг к другу.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чертежах и компьютерной графике площадь используют для работы с фигурами, моделями и схемами, где важны точность и соблюдение масштаба.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математике это один из базовых навыков: он подготавливает к более сложным задачам геометрии и учит внимательно работать с формулами.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многоугольника: главное, что нужно запомнить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места занимает фигура на плоскости, и всегда выражается в квадратных единицах. Для точного ответа нужно выбирать правильную формулу, находить высоту и не забывать переводить единицы.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2026-05-24T17:25:29Z</dcterms:created>
  <dcterms:modified xsi:type="dcterms:W3CDTF">2026-05-24T17:25:29Z</dcterms:modified>
</cp:coreProperties>
</file>