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эволюции от африканских гоминид до Homo sapiens.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Предки человека
</a:t>
            </a:r>
            <a:endParaRPr lang="en-US" sz="374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человека: взгляд в прошлое
</a:t>
            </a:r>
            <a:endParaRPr lang="en-US" sz="2385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происхождения человека объединяет биологию, палеонтологию и генетику. История вопроса охватывает путь от античных представлений до современных научных теорий, углубляя понимание морфологии, поведения и культуры человека, что важно для школьников и подготовки к экзаменам.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неандертальца
</a:t>
            </a:r>
            <a:pPr algn="l" indent="0" marL="0">
              <a:lnSpc>
                <a:spcPct val="100000"/>
              </a:lnSpc>
              <a:buNone/>
            </a:pPr>
            <a:r>
              <a:rPr lang="en-US" sz="14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1856 году в Германии обнаружены останки неандертальца, что стало прорывным событием в палеоантропологии и открыло новые горизонты в понимании эволюции человека.
</a:t>
            </a:r>
            <a:endParaRPr lang="en-US" sz="1453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Чарльза Дарвина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Дарвина заложили основу эволюционной теории, объяснив общий источник всех видов, включая человека, что существенно повлияло на науку и мировоззрение.
</a:t>
            </a:r>
            <a:endParaRPr lang="en-US" sz="1469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исследования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археологических данных, сравнительной анатомии и генетики позволяет глубже изучать происхождение человека и взаимосвязи между видами.
</a:t>
            </a:r>
            <a:endParaRPr lang="en-US" sz="1469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исследований происхождения человека
</a:t>
            </a:r>
            <a:endParaRPr lang="en-US" sz="191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— древнейшие предки человека
</a:t>
            </a:r>
            <a:endParaRPr lang="en-US" sz="2713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австралопитеков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жили в Африке 4–2 млн лет назад. Они передвигались на двух ногах и имели мозг объемом 400–550 см³. Эти особенности свидетельствуют о переходном этапе к человеку.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находки и их вклад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 виды Australopithecus afarensis («Люси»), A. africanus и Paranthropus boisei. Они важны для понимания адаптации и эволюционных изменений ранних гоминид.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681292"/>
            <a:ext cx="4106400" cy="218001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видов австралопитеков
</a:t>
            </a:r>
            <a:endParaRPr lang="en-US" sz="2435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показатели Australopithecus afarensis, Paranthropus boisei и Australopithecus africanus отражают их адаптацию и различия.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указывают на экологическую специализацию внутри рода Australopithecus.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Палеоантропологические исследования последних десятилетий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17048" y="948750"/>
            <a:ext cx="3261354" cy="3933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505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Homo: первые создатели орудий труда
</a:t>
            </a:r>
            <a:endParaRPr lang="en-US" sz="2848" dirty="0"/>
          </a:p>
        </p:txBody>
      </p:sp>
      <p:sp>
        <p:nvSpPr>
          <p:cNvPr id="6" name="Text 2"/>
          <p:cNvSpPr txBox="1"/>
          <p:nvPr/>
        </p:nvSpPr>
        <p:spPr>
          <a:xfrm>
            <a:off x="884325" y="1180850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появился около 2,4 млн лет назад с увеличенным мозгом до 700 см³ и более ловкой ручной моторикой. Это важный этап эволюции в сторону усложнения поведения.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84325" y="3277425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Олдувайская культура включает первые каменные инструменты — рубила и скребла. Эти технологии свидетельствуют об улучшении когнитивных и социальных навыков ранних Homo.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древо гоминид: основные линии
</a:t>
            </a:r>
            <a:endParaRPr lang="en-US" sz="2722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и ключевые характеристики каждого этапа эволюции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000" y="976396"/>
            <a:ext cx="4144200" cy="185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9400" y="981115"/>
            <a:ext cx="4118700" cy="18542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850" y="3064275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Олдувайские каменные инструменты
</a:t>
            </a:r>
            <a:pPr algn="ctr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ранние орудия, обнаруженные в Танзании и Кений, датируются 2,3 млн лет назад. Представлены рубилами, скреблами и отщепами, отражая базовые технологические умения ранних Homo.
</a:t>
            </a:r>
            <a:endParaRPr lang="en-US" sz="1584" dirty="0"/>
          </a:p>
        </p:txBody>
      </p:sp>
      <p:sp>
        <p:nvSpPr>
          <p:cNvPr id="9" name="Text 1"/>
          <p:cNvSpPr txBox="1"/>
          <p:nvPr/>
        </p:nvSpPr>
        <p:spPr>
          <a:xfrm>
            <a:off x="4831350" y="3068900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достижения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постоянных стоянок и обработка костей говорит о развитии социальной структуры и навыков. Возможно, также применялось управление огнем, что улучшало условия жизни.
</a:t>
            </a:r>
            <a:endParaRPr lang="en-US" sz="1584" dirty="0"/>
          </a:p>
        </p:txBody>
      </p:sp>
      <p:sp>
        <p:nvSpPr>
          <p:cNvPr id="10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Артефакты ранних людей: первые орудия
</a:t>
            </a:r>
            <a:endParaRPr lang="en-US" sz="259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1639" y="1038300"/>
            <a:ext cx="3520571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Рост, объем мозга и уникальные черты Homo sapiens и обезьян-шимпанзе показывают общие и отличительные особенности.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генетическая схожесть сочетается с значительными морфологическими и поведенческими различиями.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 анатомические исследования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человека и человекообразных обезьян
</a:t>
            </a:r>
            <a:endParaRPr lang="en-US" sz="233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представителей рода Homo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54575" y="1748375"/>
            <a:ext cx="2382600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Homo возник примерно 2,5 млн лет назад в Восточной и Южной Африке. Важнейшие виды включают Homo habilis, Homo erectus и Homo heidelbergensis, демонстрирующие постепенное усложнение.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116137" y="1748375"/>
            <a:ext cx="2382600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объема мозга, улучшение черепа и лица, а также совершенствование каменных орудий и начала социальной организации стали ключевыми факторами эволюции.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 и хронология
</a:t>
            </a:r>
            <a:endParaRPr lang="en-US" sz="1170" dirty="0"/>
          </a:p>
        </p:txBody>
      </p:sp>
      <p:sp>
        <p:nvSpPr>
          <p:cNvPr id="9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эволюционные изменения
</a:t>
            </a:r>
            <a:endParaRPr lang="en-US" sz="117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— следующий шаг эволюции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стал одним из самых долговременных видов гоминид, начиная свое распространение около 1,9 миллиона лет назад от Африки до Азии и Европы. Находки включают знаменитые останки из Турканы, Пекина и Явы.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освоил использование огня и охоту, применял кожу для одежды, что повысило комфорт и выживаемость. Homo erectus также отличался активной миграцией и длиной жизни около 35–40 лет.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002875"/>
            <a:ext cx="4088700" cy="18207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50" y="1002343"/>
            <a:ext cx="4076400" cy="18272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025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особенности неандертальцев
</a:t>
            </a:r>
            <a:pPr algn="l" indent="0" marL="0">
              <a:lnSpc>
                <a:spcPct val="100000"/>
              </a:lnSpc>
              <a:buNone/>
            </a:pPr>
            <a:r>
              <a:rPr lang="en-US" sz="13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обладали мощным телосложением, с массивным черепом и выступающими надбровными дугами. Эти адаптации способствовали выживанию в суровых климатических условиях Европы и Западной Азии, где они жили около 400–40 тыс. лет назад.
</a:t>
            </a:r>
            <a:endParaRPr lang="en-US" sz="1394" dirty="0"/>
          </a:p>
        </p:txBody>
      </p:sp>
      <p:sp>
        <p:nvSpPr>
          <p:cNvPr id="7" name="Text 1"/>
          <p:cNvSpPr txBox="1"/>
          <p:nvPr/>
        </p:nvSpPr>
        <p:spPr>
          <a:xfrm>
            <a:off x="4730550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 социальные достижения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использовали сложные орудия Мустерской культуры и демонстрировали заботу о больных, а также ритуальное отношение к умершим. Это свидетельствует о развитии сложных социальных структур и символического мышления.
</a:t>
            </a:r>
            <a:endParaRPr lang="en-US" sz="1469" dirty="0"/>
          </a:p>
        </p:txBody>
      </p:sp>
      <p:sp>
        <p:nvSpPr>
          <p:cNvPr id="8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9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Неандертальцы: особенности и образ жизни
</a:t>
            </a:r>
            <a:endParaRPr lang="en-US" sz="246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940962"/>
            <a:ext cx="4106400" cy="16606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анализ: неандерталец и Homo sapiens
</a:t>
            </a:r>
            <a:endParaRPr lang="en-US" sz="2159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морфологические различия и приспособления к окружающей среде между неандертальцами и современными людьми.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адаптированы к холодному климату и имели более массивное телосложение, тогда как Homo sapiens обладают более сложными культурными и когнитивными способностями.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Палеоантропологические исследования, 2023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61355" y="1038650"/>
            <a:ext cx="2966990" cy="3802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Кроманьонцы и становление современного человека
</a:t>
            </a:r>
            <a:endParaRPr lang="en-US" sz="2487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29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Кроманьонцы, появившиеся около 40 тыс. лет назад, представляют первого анатомически современного человека в Европе. Их культура отличалась сложностью и разнообразием образов палеолитического искусства.
</a:t>
            </a:r>
            <a:endParaRPr lang="en-US" sz="1575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29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наскальные рисунки, фигурки «Венеры» и функциональные орудия: иглы, гарпуны. Эти достижения демонстрируют развитие абстрактного мышления и социальной организации в расширенных семейных группах.
</a:t>
            </a:r>
            <a:endParaRPr lang="en-US" sz="154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Анализы генома подтверждают, что Homo sapiens и неандертальцы обменивались генетическим материалом. Обнаружены совместные культурные элементы и артефакты, свидетельствующие о контактах между видами.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вклад неандертальцев присутствует у современных неафриканских популяций.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2%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исследования, 2023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изменения объема мозга в эволюции
</a:t>
            </a:r>
            <a:endParaRPr lang="en-US" sz="266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Заметный скачок объема мозга произошел при переходе к Homo erectus, что совпало с усложнением социальных и технических навыков.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мозга связан с развитием когнитивных функций и культурных инноваций, отражая эволюционную адаптацию к новым условиям жизни.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Палеоантропологические данные, 2023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научные дебаты о происхождении человека
</a:t>
            </a:r>
            <a:endParaRPr lang="en-US" sz="1901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Моноцентрическая гипотеза утверждает, что Homo sapiens возникли в Африке и распространились по миру, вытеснив древние локальные популяции другими видами гоминид.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Мультирегиональная гипотеза предполагает одновременное развитие современных людей в нескольких регионах с интеграцией генов локальных групп с африканским потоком.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генетические данные поддерживают африканское происхождение Homo sapiens около 60–70 тыс. лет назад, но указывают на некоторый вклад древних гоминид в геном.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48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данные и эволюционное древо
</a:t>
            </a:r>
            <a:endParaRPr lang="en-US" sz="2933" dirty="0"/>
          </a:p>
        </p:txBody>
      </p:sp>
      <p:sp>
        <p:nvSpPr>
          <p:cNvPr id="9" name="Text 2"/>
          <p:cNvSpPr txBox="1"/>
          <p:nvPr/>
        </p:nvSpPr>
        <p:spPr>
          <a:xfrm>
            <a:off x="9144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~150 тыс.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Жила «митохондриальная Ева» — общая предковая женщина всех современных людей, что подтверждено анализом митохондриальной ДНК.
</a:t>
            </a:r>
            <a:endParaRPr lang="en-US" sz="1439" dirty="0"/>
          </a:p>
        </p:txBody>
      </p:sp>
      <p:sp>
        <p:nvSpPr>
          <p:cNvPr id="10" name="Text 3"/>
          <p:cNvSpPr txBox="1"/>
          <p:nvPr/>
        </p:nvSpPr>
        <p:spPr>
          <a:xfrm>
            <a:off x="28432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~400–40 тыс.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обитали в Европе и Западной Азии, установилось родство с Homo sapiens, обнаружены генетические следы смешения.
</a:t>
            </a:r>
            <a:endParaRPr lang="en-US" sz="1558" dirty="0"/>
          </a:p>
        </p:txBody>
      </p:sp>
      <p:sp>
        <p:nvSpPr>
          <p:cNvPr id="11" name="Text 4"/>
          <p:cNvSpPr txBox="1"/>
          <p:nvPr/>
        </p:nvSpPr>
        <p:spPr>
          <a:xfrm>
            <a:off x="47720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 век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Расшифровка ДНК денисовцев, выявление их вклада в геном современных азиатских и австралийских популяций.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734213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4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Филогенетические деревья демонстрируют сложные миграции, различные ветви и обмен генетическим материалом между древними людьми.
</a:t>
            </a:r>
            <a:endParaRPr lang="en-US" sz="148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Денисовцы — неожиданное открытие XXI века
</a:t>
            </a:r>
            <a:endParaRPr lang="en-US" sz="2856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и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Денисовцы были открыты по останкам из Денисовой пещеры на Алтае. Их морфология частично сохранилась, что вызвало интерес к уникальности и архаичности этого вида.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вклад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 показал до 5% ДНК у некоторых современных популяций Меланезии принадлежит денисовцам. Это раскрывает сложность древних миграций и смешения гоминид.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Познание корней: путь к пониманию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23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предков человека объединяет данные разных наук и помогает понять формирование человеческой природы, культуры и общества, открывая перспективы для будущих открытий в биологии и антропологии.
</a:t>
            </a:r>
            <a:endParaRPr lang="en-US" sz="46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2026-05-10T05:19:41Z</dcterms:created>
  <dcterms:modified xsi:type="dcterms:W3CDTF">2026-05-10T05:19:41Z</dcterms:modified>
</cp:coreProperties>
</file>