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с модулем: как они выглядят и как их читать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Изломы, симметрия и простые правила построения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и графики: зачем это нужно в 7 классе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связывает число, расстояние и график. На его примере удобно увидеть, как одна формула меняется по разные стороны от нуля и почему у графика появляются разные части.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всегда показывает расстояние до нуля, поэтому результат не бывает отрицательным.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модуля числа из школьного курса алгебры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описывают модуль в зависимости от знака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график y = |x|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состоит из двух лучей, которые встречаются в одной вершине. В точке пересечения он меняет направление и образует характерную V-образную форму.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≥ 0 модуль не меняет число, поэтому график совпадает с прямой y = x. Эта часть идёт вверх под углом, как обычная линейная зависимость.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&lt; 0 знак числа меняется, и получается y = −x. Поэтому слева от нуля график тоже поднимается, но в зеркальном отражении относительно оси Oy.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точки по обе стороны от нуля, видно одинаковое расстояние до оси Oy. Именно поэтому график симметричен относительно этой оси.
</a:t>
            </a:r>
            <a:endParaRPr lang="en-US" sz="10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меняет крутизну графика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графиков одна вершина, но разная высота точек при одинаковых значениях x.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коэффициент перед модулем, тем уже и круче график; меньший коэффициент делает его шире.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значениям функций y = |x|, y = 2|x| и y = 0,5|x|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графика: вправо, влево, вверх и вниз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внутрь модуля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внутри модуля показывает, где находится вертикальная ось симметрии графика. Именно оно помогает понять, насколько вершина смещена по горизонтали.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учитывают знак снаружи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прибавленное или вычтенное после модуля, двигает весь график вверх или вниз. При этом форма V-образной линии остаётся прежней.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вершиной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y = |x + 3| − 2 вершина не в начале координат, а в точке (−3; −2). Это удобно сразу отмечать на рисунке перед построением ветвей.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стоит x − a, график смещается вправо, а если x + a — влево. Число снаружи работает по вертикали: плюс поднимает, минус опускает.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с модулем по шагам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формулы и построении ломаной линии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для построения графика y = |x − 2|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удобно находить по определению модуля и отмечать на координатной плоскости.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симметрия относительно прямой x = 2, а вершина графика находится в точке (2; 0).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значений по определению модуля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|x| = a и две точки решения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 больше нуля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уровень положительный, уравнение имеет два ответа: один справа от нуля и один слева. На графике это две симметричные точки пересечения.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 равно нулю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нулевом уровне пересечение только одно, потому что вершина графика y = |x| лежит на оси x. Тогда единственный корень — x = 0.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 отрицательно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уровень невозможен, ведь модуль не принимает отрицательных значений. Поэтому линия y = a не пересекает график совсем.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даёт уровень y = c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горизонтальная линия над осью x, тем чаще она пересекает график до определённого уровня.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оси x пересечений нет, на нуле — одна точка, выше нуля обычно две точки пересечения.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графика y = |x| для уровней y = c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51" y="2362487"/>
            <a:ext cx="1503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5776" y="2362487"/>
            <a:ext cx="1503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вида y = |x| + c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модулю прибавляют положительное число, весь график поднимается выше. Вершина меняет только высоту, а форма остаётся прежней: две симметричные ветви раскрываются так же, как и у y = |x|.
</a:t>
            </a:r>
            <a:endParaRPr lang="en-US" sz="995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вниз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c график опускается ниже оси Ox. Например, у y = |x| − 3 вершина находится в точке (0; −3), но обе ветви по-прежнему зеркальны относительно оси Oy.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меняется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числа не делает график уже или шире. Меняется только положение на координатной плоскости, поэтому удобно сравнивать такие графики по вершине и высоте, а не по общему виду.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уравнение с двумя модулями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уравнений вида |x−1| + |x+2| = 5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график y = ||x| − 2|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словно складывается из двух зеркальных половин. При x = −2 и x = 2 появляются одинаковые вершины, а между ними линия опускается ниже, чем по краям. Из-за этого рисунок напоминает широкую букву W.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Симметрия, которую легко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вертикальную линию через ось Oy, левая и правая части графика совпадут. Такая симметрия помогает быстро проверять построение: достаточно найти одну сторону, а затем отразить её относительно оси.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графиков с модулем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запись с модулем, тем больше характерных частей появляется на графике и тем внимательнее нужно выбирать промежутки.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самый простой, а вложенный модуль даёт больше изломов и участков. По этим признакам форму легко отличить.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виду графиков y = x, y = |x| и y = ||x| − 2|.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модулем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встречаются чаще всего при чтении формул и при решении уравнений с модулем.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правила — неотрицательность, раскрытие по знаку и проверку корней, — большинство типичных ошибок исчезает.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определения модуля и стандартная проверка решений в уравнениях.
</a:t>
            </a:r>
            <a:endParaRPr lang="en-US" sz="6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графика с осями координат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ось Ox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оси Ox ищут из условия y = 0. Для графика y = |x − 3| − 1 получаем уравнение |x − 3| = 1, поэтому пересечения будут в двух точках.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ось Oy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пересечения с осью Oy подставляют x = 0. В примере получается y = |−3| − 1 = 2, значит график проходит через точку (0; 2), что удобно для проверки построения.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точки помогают быстро увидеть, правильно ли расположен график на плоскости. Если вершина и пересечения с осями совпадают с расчётом, чертёж, скорее всего, выполнен 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на координатной плоскости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где расположены оси Ox и Oy, а затем определяют, в каких областях лежит график. Это помогает понять, где значения положительные, а где отрицательные.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графиков с модулем вершина — самая важная точка. От неё начинается изменение направления, поэтому именно она подсказывает, где формула меняет вид и как устроены две ветви.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Нескольких точек достаточно, чтобы увидеть форму всей линии. Если выбрать точки по обе стороны от нуля, становится заметно, как график ведёт себя симметрично и как меняются координаты.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графиков с модулем левая и правая части совпадают зеркально. Это позволяет быстро проверять рисунок: достаточно сравнить расстояния и высоты точек относительно оси симметрии.
</a:t>
            </a:r>
            <a:endParaRPr lang="en-US" sz="10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модуль в реальных ситуациях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модуль помогает говорить не о знаке, а о величине различия или удалённости от выбранной точки.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особенно полезен там, где важна абсолютная разница. Поэтому он часто встречается в измерениях, сравнениях и задачах на расстояние.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учебных примеров для наглядной иллюстрации.
</a:t>
            </a:r>
            <a:endParaRPr lang="en-US" sz="6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распознать график с модулем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таких графиков есть заметная вершина или несколько изломов. Это первый признак того, что в формуле могут быть модули и разные правила для разных промежутков.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симметрию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левая и правая части рисунка похожи, стоит подумать о модуле. Особенно это заметно, когда график отражается относительно оси Oy или другой вертикальной прямой.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знак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 одним модулем обычно не опускается ниже нуля без дополнительного сдвига. Если значения всё время неотрицательны, это ещё один важный ориентир.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Считайте изломы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модулей в формуле, тем больше участков может появиться на графике. Поэтому количество изломов помогает догадаться, насколько сложна запись и как её нужно раскрывать.
</a:t>
            </a:r>
            <a:endParaRPr lang="en-US" sz="9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превращает формулу в понятный рисунок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с модулем удобно читать по вершинам, изломам и симметрии. Если научиться раскрывать модуль по промежуткам, можно уверенно строить графики, находить пересечения и решать уравнения.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2026-05-29T20:22:53Z</dcterms:created>
  <dcterms:modified xsi:type="dcterms:W3CDTF">2026-05-29T20:22:53Z</dcterms:modified>
</cp:coreProperties>
</file>