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3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естественные и искусственные сообщества организмов
</a:t>
            </a:r>
            <a:endParaRPr lang="en-US" sz="3332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Обсудим природу и роль биологических сообществ в окружающем мире.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сообщество организмов?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— это совокупность разных видов, живущих вместе и взаимодействующих. Каждый вид занимает свою нишу и выполняет роль. Примеры: лес, водоём, огород. Существуют природные и созданные человеком сообщества.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естественные сообщества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сообщества возникают в природе без вмешательства человека, их существование протекает длительно и стабильно в природных условиях.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включают большое количество различных видов, формируя сложные и сбалансированные экологические связи между организмами.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смешанные леса, болота и пойменные луга, внутри которых поддерживается равновесие пищевых цепей и экологических ниш.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естественных сообществ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сообщество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состоит из деревьев, таких как дуб, берёза и сосна, кустарников и трав, птиц, насекомых и грибов. Все они взаимодействуют, поддерживая экосистему в балансе и обеспечивая выживание друг друга.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как экосистема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пруду живут водоросли, рыбы, лягушки и различные насекомые. Микроорганизмы и улитки принимают участие в разложении органики, поддерживая круговорот веществ в системе.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искусственные сообщества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сообщества создаются и управляются человеком под конкретные задачи, например, для выращивания продуктов или украшения.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таких сообществ обычно ограничен несколькими видами, часто отобранными по полезным свойствам и приспособленными к условиям.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организмами в искусственных сообществах упрощены и зависят от ухода и регулирования со стороны человека.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сады, поля, аквариумы и городские парки, где человек регулирует состав и структуру сообщества.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искусственных сообществ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огороде выращивают картофель, морковь и лук. В нем присутствуют опылители, например пчёлы и шмели, а также вредители, такие как тля и колорадский жук. Человек контролирует растения и вредителей для урожая.
</a:t>
            </a:r>
            <a:endParaRPr lang="en-US" sz="1427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 как искусственное сообщество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Аквариум с гуппи и золотыми рыбками, а также растениями как элодея и роголистник, создаёт искусственную экосистему. Здесь поддерживается баланс благодаря регулярному уходу и контролю условий.
</a:t>
            </a:r>
            <a:endParaRPr lang="en-US" sz="1455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Аквариум — миниатюрная среда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045930"/>
            <a:ext cx="4048200" cy="16371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естественных и искусственных сообществ
</a:t>
            </a:r>
            <a:endParaRPr lang="en-US" sz="2346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различия по происхождению, биоразнообразию и устойчивости на примере леса и пшеничного поля.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сообщества отличаются большим биоразнообразием и более высокой устойчивостью.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в сообществах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 экосистеме начинается с продуцентов — зелёных растений, преобразующих солнечный свет в органические вещества.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Консументы, или животные, потребляют растения или других животных, обеспечивая передачу энергии по пищевой цепи.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Редуценты, такие как бактерии и грибы, разлагают мёртвые организмы, возвращая вещества в почву для повторного использования.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все уровни пищевой цепи обеспечивают круговорот веществ и поддерживают жизнедеятельность экосистемы.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питания в сообществе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пищевой цепи из природного водоёма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в сообществах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сообщества включают множество видов, что помогает им адаптироваться и сохранять устойчивость при изменении условий окружающей среды.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сообщества обычно содержат малое число видов, что делает их более уязвимыми к болезням, вредителям и неблагоприятным изменениям.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разнообразия видов: лес и поле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имеет значительно более высокое видовое разнообразие, что обеспечивает устойчивость и гармоничное функционирование сообщества.
</a:t>
            </a:r>
            <a:endParaRPr lang="en-US" sz="1448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экологическую сложность лесных экосистем в сравнении с искусственными аграрными системами.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сообществ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сообщества способны самостоятельно восстанавливаться после природных катастроф благодаря сложным связям между видами и адаптивным процессам.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сообщества требуют постоянного ухода: регулярного полива, внесения удобрений и защиты от вредителей для поддержания жизнеспособности.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отсутствии ухода искусственные сообщества быстро теряют устойчивость, что приводит к гибели культур и ухудшению экосистемы.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сообщества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её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уменьшает биоразнообразие, нарушает экосистемные связи и приводит к эрозии почв. Это снижает устойчивость природных сообществ и влияет на климатические условия.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сельскохозяйственных угодий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земель в поля и огороды снижает разнообразие видов и создает однообразные искусственные сообщества, уязвимые к вредителям и болезням.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сообщества способствует стабилизации регионального климата и восстанавливают воздух, очищая его от загрязнений и поддерживая влажность.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местообитания многим видам, поддерживают разнообразные пищевые цепи и сохраняют биологическое равновесие в экосистемах.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Являются источником генетического многообразия, поддерживая устойчивость видов и способствуя появлению новых форм жизни.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естественных сообществ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для искусственных сообществ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сообщества часто страдают от нашествий вредителей и болезней, которые легко распространяются из-за ограниченного разнообразия видов.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продуктивности требуется регулярное внесение удобрений и проведение защитных мер против патогенов и нежелательных растений.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замена и обновление посадок необходимы для предотвращения истощения почвы и поддержания урожайности.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должного ухода ведет к деградации, снижению количественных и качественных характеристик сообщества.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восстановления природных сообществ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лесов (XXI век)
</a:t>
            </a:r>
            <a:pPr algn="l" indent="0" marL="0">
              <a:lnSpc>
                <a:spcPct val="100000"/>
              </a:lnSpc>
              <a:buNone/>
            </a:pPr>
            <a:r>
              <a:rPr lang="en-US" sz="67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программ по посадке деревьев и восстановлению лесных массивов после вырубок способствует восстановлению биоразнообразия и углеродного баланса.
</a:t>
            </a:r>
            <a:endParaRPr lang="en-US" sz="1542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затопление болот (2000-2010)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водных условий в осушенные болота позволило восстановить микроклимат и возобновить жизнедеятельность водных организмов.
</a:t>
            </a:r>
            <a:endParaRPr lang="en-US" sz="1522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(с 1990-х годов)
</a:t>
            </a:r>
            <a:pPr algn="l" indent="0" marL="0">
              <a:lnSpc>
                <a:spcPct val="100000"/>
              </a:lnSpc>
              <a:buNone/>
            </a:pPr>
            <a:r>
              <a:rPr lang="en-US" sz="63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охраняемых территорий обеспечивает защиту редких видов и восстановление природных процессов, сохраняя экосистемы в естественном состоянии.
</a:t>
            </a:r>
            <a:endParaRPr lang="en-US" sz="14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экосистемы — искусственные сообщества
</a:t>
            </a:r>
            <a:endParaRPr lang="en-US" sz="2372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парки создают условия для жизни птиц, мелких млекопитающих и насекомых, поддерживая разнообразие видов даже в условиях плотной застройки.
</a:t>
            </a:r>
            <a:endParaRPr lang="en-US" sz="1427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как зеленые острова городской среды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водоемы служат местообитанием для водоплавающих птиц и водных организмов, обеспечивают микроклимат и рекреационные зоны для жителей.
</a:t>
            </a:r>
            <a:endParaRPr lang="en-US" sz="1371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Водоемы и пруды в городе
</a:t>
            </a:r>
            <a:endParaRPr lang="en-US" sz="1594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Липы, каштаны и другие растения украшают городские пространства, привлекая опылителей и обеспечивая кислород, что способствует улучшению городской среды.
</a:t>
            </a:r>
            <a:endParaRPr lang="en-US" sz="1417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растения и экология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сбалансированного взаимодействия человека с природой
</a:t>
            </a:r>
            <a:endParaRPr lang="en-US" sz="1838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природных ресурсов предотвращает загрязнение водоемов и почв, сохраняя биоразнообразие и здоровье экосистем.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естественных сообществ позволяет поддерживать важные экологические функции и устойчивость природных условий.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бережных технологий в сельском хозяйстве и городском планировании способствует гармоничному развитию и защите окружающей среды.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Обобщение: роль сообществ в природе и жизни человека
</a:t>
            </a:r>
            <a:endParaRPr lang="en-US" sz="2194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сообщества обеспечивают необходимые пищевые цепи, поддерживают климатическую стабильность и плодородие почв.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влияют на качество воздуха и воды, создавая условия для здоровья человека и сохранения природного баланса.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сообществ приводит к кризисам, снижая продуктивность земель и увеличивая риск экологических катастроф.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устойчивого будущего важно сохранять природные сообщества и ответственно управлять искусственными экосистемами.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изучения сообществ организмов
</a:t>
            </a:r>
            <a:pPr algn="ctr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особенностей естественных и искусственных сообществ формирует бережное отношение к природе и помогает принимать решения, направленные на сохранение биоразнообразия и экологическую безопасность.
</a:t>
            </a:r>
            <a:endParaRPr lang="en-US" sz="4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2026-05-08T17:37:04Z</dcterms:created>
  <dcterms:modified xsi:type="dcterms:W3CDTF">2026-05-08T17:37:04Z</dcterms:modified>
</cp:coreProperties>
</file>