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Нечленимые словосочетания в русском языке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слов помогают говорить точно, грамотно и понятно.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эту тему в 7 классе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часто встречаются в учебниках и повседневной речи. Они учат узнавать устойчивые формы, правильно писать названия, термины и числовые модели, а также не путать их со свободными сочетаниями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нечленимого словосочетания
</a:t>
            </a:r>
            <a:endParaRPr lang="en-US" sz="2387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Нечленимое словосочетание воспринимается как единое смысловое целое: значение выражения нельзя понять, просто сложив значения отдельных слов.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таком сочетании обычно стоят в закреплённом порядке, поэтому их перестановка может нарушить привычную форму и сделать выражение неправильным.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замена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Заменить одно слово синонимом здесь нельзя свободно: даже небольшое изменение часто разрушает точный смысл или привычное употребление сочетания.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нечленимым сочетаниям относятся Белое море, железная дорога и пять книг. В каждом случае важна не только лексика, но и устойчивая форма.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нечленимые словосочетания встречаются в речи
</a:t>
            </a:r>
            <a:endParaRPr lang="en-US" sz="195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название на карте
</a:t>
            </a:r>
            <a:pPr algn="l" indent="0" marL="0">
              <a:lnSpc>
                <a:spcPct val="90000"/>
              </a:lnSpc>
              <a:buNone/>
            </a:pPr>
            <a:r>
              <a:rPr lang="en-US" sz="35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ученик видит Южную Америку или Красную площадь как готовые названия, а не как обычное описание. Такие сочетания запоминаются вместе, потому что обозначают конкретный объект и употребляются в устойчивом виде.
</a:t>
            </a:r>
            <a:endParaRPr lang="en-US" sz="1063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формула в тексте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по биологии можно встретить термин листовая пластинка, а в рассказе о медицине — первая помощь. Здесь важна точность: выражение служит специальным названием и не строится заново каждый раз.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устойчивое выражение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 дня часто звучат слова час пик или белый гриб. Эти сочетания узнаются сразу и помогают быстро понять ситуацию, потому что их смысл закреплён в языке и знаком школьникам по разным предметам.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нечленимые словосочетания встречаются в речи
</a:t>
            </a:r>
            <a:endParaRPr lang="en-US" sz="195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766887"/>
            <a:ext cx="4724400" cy="17438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меняются порядок или слова, выражение теряет привычный смысл или становится ошибочным.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школьной темы «Нечленимые словосочетания»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признакам легче отличить устойчивое сочетание от свободного.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нечленимых словосочетаний
</a:t>
            </a:r>
            <a:endParaRPr lang="en-US" sz="2084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нечленимое словосочетание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 признакам устойчивого сочетания слов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нечленимые словосочетания отличаются от свободных
</a:t>
            </a:r>
            <a:endParaRPr lang="en-US" sz="1717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свободном словосочетании каждое слово сохраняет своё значение, а в нечленимом смысл воспринимается сразу, как у готового названия или устойчивой модели.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сочетания легко менять: можно сказать высокий дом, новый дом, очень высокий дом. Нечленимые формы так не перестраиваются без потери точности.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устойчивом сочетании порядок слов и грамматическая форма чаще закреплены языком. Поэтому железная дорога и Красная площадь звучат правильно только в привычном виде.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школьной темы «Нечленимые словосочетания»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нечленимых словосочетаний по смыслу
</a:t>
            </a:r>
            <a:endParaRPr lang="en-US" sz="214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отличаются не только значением, но и сферой употребления: от карты и учебника до научного текста и художественной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группы устойчивы, но служат разным задачам: считать, называть, точно определять или создавать образ.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96" y="1160879"/>
            <a:ext cx="343338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нечленимых сочетаний
</a:t>
            </a:r>
            <a:endParaRPr lang="en-US" sz="2477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называют точное число предметов, минут, километров или страниц. Их форма особенно важна, потому что ошибка сразу заметна в речи и на письме.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закреплённые названия географических объектов и мест. Белое море или Южный полюс воспринимаются как единые наименования, а не как обычное описание.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Терминологические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нужны в науке и учёбе, чтобы точно назвать явление, признак или процесс. В таких выражениях каждое слово входит в состав специального термина.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передают переносный смысл и делают речь выразительной. Например, золотое сердце не про металл, а про доброго и отзывчивого человека.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сочетания в учебной и повседневной речи
</a:t>
            </a:r>
            <a:endParaRPr lang="en-US" sz="1734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называют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сочетания обозначают число предметов, единиц времени или расстояния. Они помогают точно сообщать информацию без лишних слов и двусмысленности.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30" y="1453375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часто звучат на уроках математики, географии и в расписании дня. В учебных задачах они показывают количество, меру и длительность.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51" y="3317256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страницы, пять минут, двадцать километров и три ученика — привычные примеры. Во всех случаях важна точная форма числительного и существительного.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45" y="3321960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запоминают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легко узнать по повторяющемуся образцу. Если ученик запомнит форму, он будет реже ошибаться в диктантах, задачах и устных ответах.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типов общая черта одна: форма выражения устойчива, а значение целого сочетания важнее значения отдельных слов.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нечленимых словосочетаний по смысловым группам.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нечленимых словосочетаний и их особенности
</a:t>
            </a:r>
            <a:endParaRPr lang="en-US" sz="195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типы нечленимых словосочетаний соотносятся с их примером и основной особенностью употребления.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количественном сочетании должны согласовываться по форме, иначе возникает ошибка.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учебной нормы: два ученика, железная дорога, Красная площадь.
</a:t>
            </a:r>
            <a:endParaRPr lang="en-US" sz="1138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неверная форма может нарушить норму: в сочетании с числительным важна согласованность, поэтому изменение окончания сразу заметно и ошибочно.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нечленимое сочетание перед записью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работы с названиями, терминами и количественными моделями в тексте.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сфер употребления в школьных текстах и учебных материалах.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нечленимые словосочетания встречаются чаще всего
</a:t>
            </a:r>
            <a:endParaRPr lang="en-US" sz="179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речи такие сочетания особенно заметны, потому что помогают точно называть объекты, явления и понятия без двусмысленности.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задача текста, тем чаще в нём встречаются нечленимые сочетания; в художественной речи они чаще выполняют образную роль.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замена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устойчивое сочетание заменяют похожими словами. Так появляется вариант вроде «дорога из железа» вместо правильного названия «железная дорога», и смысл уже воспринимается как случайный.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Сбивка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количественных сочетаниях особенно важно правильно выбрать форму зависимого слова. Поэтому нужно писать «два ученика», а не «два учеников»: окончание должно согласовываться с числительным.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закреплённого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 и другие именные сочетания нельзя писать по общему правилу. Неверный вариант «красная площадь» искажает собственное имя, потому что здесь слова образуют единое название.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типов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принимает устойчивое сочетание за обычное и пытается изменять его как свободное. Из-за этого название, термин или образное выражение теряют точность и становятся ошибочными.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названия
</a:t>
            </a:r>
            <a:pPr algn="l" indent="0" marL="0">
              <a:lnSpc>
                <a:spcPct val="90000"/>
              </a:lnSpc>
              <a:buNone/>
            </a:pPr>
            <a:r>
              <a:rPr lang="en-US" sz="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глазами карта, легче запомнить, что Черное море и Северный полюс — это не просто слова, а устойчивые названия. Такие примеры удобно связывать с географией, потому что они всегда пишутся и читаются как готовые единицы.
</a:t>
            </a:r>
            <a:endParaRPr lang="en-US" sz="801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напоминает о терминах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с природоведением или физикой часто встречаются атомная энергия и первая помощь. Эти выражения легче удержать в памяти, если воспринимать их как точные учебные формулы, а не как случайное соединение отдельных слов.
</a:t>
            </a:r>
            <a:endParaRPr lang="en-US" sz="790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расписание закрепляют модели
</a:t>
            </a:r>
            <a:pPr algn="l" indent="0" marL="0">
              <a:lnSpc>
                <a:spcPct val="90000"/>
              </a:lnSpc>
              <a:buNone/>
            </a:pPr>
            <a:r>
              <a:rPr lang="en-US" sz="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семь дней, пять минут или два урока лучше запоминаются в знакомых ситуациях: по расписанию, на часах, в дневнике. Тогда числовая часть сразу связывается с точным количеством и правильной формой слова.
</a:t>
            </a:r>
            <a:endParaRPr lang="en-US" sz="86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устойчивые модели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состоит в том, что свободное сочетание строится каждый раз заново, а нечленимое воспроизводится как готовая форма.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признакам, принятым в школьной грамматике русского языка.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обычное словосочетание отличается от устойчивого по форме, значению и возможности замены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свободных и нечленимых словосочетаний
</a:t>
            </a:r>
            <a:endParaRPr lang="en-US" sz="191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24304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44024"/>
            <a:ext cx="443700" cy="35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нечленимые словосочетания
</a:t>
            </a:r>
            <a:endParaRPr lang="en-US" sz="2486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устойчивых сочетаний помогает не искажать названия, термины и количественные модели на письме. Это особенно важно в диктантах, изложениях и ответах по предметам.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учебных 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по русскому языку, истории, географии и биологии такие сочетания встречаются часто. Если узнавать их сразу, текст понимается быстрее и точнее.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имена и обозначения объектов нужно воспринимать как единое целое. Тогда легче правильно читать, писать и запоминать их без случайных изменений.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делают речь точнее и помогают избегать неловких ошибок. Когда сочетание узнаётся сразу, его проще употребить в нужной форме и в нужном смысле.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повторения темы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окна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количественное сочетание показывает точное число предметов. В нём важна форма зависимого слова, поэтому при записи нельзя менять окончание по своему усмотрению.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полюс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воспринимается как закреплённое название. Его слова образуют единое имя объекта, поэтому порядок и написание сохраняются без произвольных изменений.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устойчивость заметна особенно хорошо: выражение называют как готовое целое. Замена одного слова разрушает привычное значение и делает сочетание неузнаваемым.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термин из науки и учебных текстов. Он употребляется точно и без лишних вариантов, потому что обозначает строго определённое понятие.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примере значение переносное, а не буквальное. Сочетание помогает описать человека образно, поэтому оно относится к устойчивым выражениям.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Нечленимые словосочетания: как узнавать и использовать
</a:t>
            </a:r>
            <a:endParaRPr lang="en-US" sz="3596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Нечленимые словосочетания помогают точно называть предметы, явления и понятия. Если уметь узнавать их в тексте, легче писать без ошибок, понимать учебные материалы и уверенно использовать русский язык.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2026-05-28T14:02:36Z</dcterms:created>
  <dcterms:modified xsi:type="dcterms:W3CDTF">2026-05-28T14:02:36Z</dcterms:modified>
</cp:coreProperties>
</file>