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смелому и удивительному искусству XX века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России XX века: век перемен и открытий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XX век изменил искусство России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война и новые мечты о будущем меняли жизнь страны, а вместе с ней и искусство. Художники, архитекторы и иллюстраторы искали новые формы, чтобы говорить о времени, человеке и мире вокруг него.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 и народные мотивы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Ларионов и Наталья Гончарова смело соединяли народные образы с необычной композицией. Их картины выглядели живо, празднично и совсем не по-старому.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поиски нового языка в искусстве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абстракции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и Казимир Малевич пошли дальше обычного изображения предметов. Для них важнее стали цвет, ритм, настроение и свобода формы.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Авангардные художники любили простые геометрические формы, чёткие линии и очень смелые сочетания цветов. Их картины словно спорили с привычным взглядом на мир.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отличало авангард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работах можно увидеть круги, квадраты, треугольники и ощущение движения. Изображение становилось похожим на игру, где всё может неожиданно измениться.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помог искусству стать смелее и свободнее. Он показал, что картина может не только изображать предметы, но и выражать идею, ритм и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1915 году Казимир Малевич показал «Чёрный квадрат». Картина сразу удивила зрителей: на ней почти нет привычных предметов, зато есть сильный контраст и очень простая форма.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и «Чёрный квадрат»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работа стала символом нового искусства. Она доказала, что картина может быть загадкой, а не только изображением того, что мы видим каждый день.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Кандинский: как цвет может звучать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похожие на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считал, что цвета могут напоминать звуки и вызывать разные чувства. Поэтому его картины часто похожи на музыку, которую видно глазами.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как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создавал работы без узнаваемых предметов, но с линиями, пятнами и движением. Так художник показывал не вещи, а настроение, словно краски умеют петь.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после революции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начали делать плакаты, афиши, книги и праздничное оформление улиц. Искусство стало работать для новой жизни и помогать людям понимать перемены.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рисунках рассказывали о труде, школе, городе, заводах и будущем. Темы стали ближе к повседневной жизни и делам многих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изображение было заметно издалека, мастера использовали крупные буквы, простые формы и яркие цвета. Такой стиль сразу привлекал внимание.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стало не только красивым, но и очень нужным. Оно объясняло, вдохновляло и даже немного подсказывало, как строить новую страну.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Агитационный плакат должен был быть понятным с первого взгляда. Поэтому художники выбирали красный, чёрный и белый цвета, большие буквы и очень резкие контрасты.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рисунки делали добрыми, ясными и весёлыми. Иллюстрации Владимира Лебедева и других мастеров помогали детям легко следить за сюжетом и запоминать героев.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и книжная графика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00" y="3040650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1920-х годов: театр, конструкция, эксперимент
</a:t>
            </a:r>
            <a:endParaRPr lang="en-US" sz="2384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мастерская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придумывали декорации, костюмы и оформление спектаклей. Сцена превращалась в место, где можно было пробовать новые идеи и очень смелые решения.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стали временем наблюдений и открытий. Искусство училось быть современным, ясным и полезным, не теряя при этом фантазии и смелости.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направление любило простые формы, удобство и пользу. Художники и архитекторы словно собирали новое искусство из линий, плоскостей и света, как из деталей конструктора.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строили красоту в архитектуре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удобная машина для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Архитекторы-конструктивисты думали прежде всего о пользе. Здание должно было быть удобным, светлым и современным, чтобы человеку в нём было легко жить и работать. Поэтому в проектах часто появлялись стекло, металл, прямые линии и строгие формы.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 часть большого искусства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здания тоже стали рассказывать о времени и людях. Архитекторы искали новые способы соединить красоту, удобство и современную жизнь, а значит, делали искусство ближе к каждому горожанину.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Мельникова в Москве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Мельникова стал знаменитым примером необычного жилья. Его легко узнать по оригинальному виду и смелой задумке. Это здание показывает, что архитектура может удивлять не меньше картины или скульптуры.
</a:t>
            </a:r>
            <a:endParaRPr lang="en-US" sz="11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1930-е годы главным направлением стал социалистический реализм: художники показывали рабочих, колхозников, строителей и школьников так, чтобы образы были ясными и узнаваемыми.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годы: большие и понятные картины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Картины стали крупными и торжественными, с сильными позами, ярким светом и вниманием к труду. Зритель сразу понимал, о чём рассказывает произведение.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Важными стали не только полотна, но и памятники, монументальные росписи, произведения о героизме и коллективной работе. Искусство как будто говорило: «Смотри, это наша страна и наши люди».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Военные плакаты и рисунки поддерживали людей и напоминали, что нужно держаться вместе. Они были строгими, чёткими и очень выразительными, как тревожный, но смелый сигнал.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во время Великой Отечественной войны
</a:t>
            </a:r>
            <a:endParaRPr lang="en-US" sz="2417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Кукрыниксы создавали острые сатирические плакаты против врага. Их работы быстро запоминались, потому что в них было много силы, иронии и ясного призыва к защите Родины.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память и восстановление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обращаются к теме Победы и мира. В работах появляются радость возвращения, благодарность и надежда на спокойную жизнь после тяжёлых лет.
</a:t>
            </a:r>
            <a:endParaRPr lang="en-US" sz="1258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1940-х — 1950-е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картинах всё чаще показывают восстановление городов, строительство домов, школ и заводов. Простые люди становятся главными героями новой мирной страны.
</a:t>
            </a:r>
            <a:endParaRPr lang="en-US" sz="1212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послевоенные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напоминает о ценности труда, дружбы и мира. Художники сохраняют память о войне, но смотрят вперёд — к жизни, которая постепенно становится 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Художники «сурового стиля» выбирали сдержанные краски, простые композиции и серьёзные лица героев. Их картины не старались понравиться всем, зато звучали честно и убедительно.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центре внимания были люди труда, северные дороги, море, стройки и повседневная жизнь. Такие работы выглядели немногословно, но очень сильно, как твёрдый характер без лишних украшений.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«Суровый стиль»: честные и строгие образы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Шестидесятые годы: новые свободы и смелые идеи
</a:t>
            </a:r>
            <a:endParaRPr lang="en-US" sz="2614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1956 года художники почувствовали больше свободы и стали смелее пробовать необычные формы, яркие краски и личные темы.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мастерских обсуждали абстракцию, фантазию и внутренний мир человека. Картины всё чаще выражали не только событие, но и настроение.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Появился интерес к эксперименту: художники искали новые способы строить композицию, соединять линии, пятна и фактуры. Иногда работа выглядела почти как головоломка.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Искусство стало живее и разнообразнее. Оно уже не только рассказывало, но и задавало вопросы: «А если попробовать иначе?»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путь художников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мастера не хотели работать только по строгим правилам и выбирали свой, более свободный путь. В их произведениях часто были ирония, фантазия и смелые идеи.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Неофициальное искусство и квартирные выставки
</a:t>
            </a:r>
            <a:endParaRPr lang="en-US" sz="2693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в квартирах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такие работы, художники устраивали квартирные выставки. Это были небольшие встречи для внимательных зрителей, где искусство звучало тихо, но очень честно.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331" y="509171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рисунок и мультфильм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иллюстрация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помогали ребёнку быстрее понять сюжет и полюбить героев. Яркие и добрые рисунки делали книгу похожей на маленький волшебный театр.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Васнецов и Евгений Чарушин создавали запоминающиеся образы животных, сказочных персонажей и детских героев. Их рисунки были тёплыми и очень живыми.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Мультипликация тоже стала важной частью искусства века. Она соединяла рисунок, движение и музыку, поэтому даже серьёзные истории превращались в увлекательное приключение.
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Балеты, оперы и спектакли объединяли музыку, движение, костюмы и декорации. На сцене искусство становилось целым миром, где каждая деталь была важна.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Художники, композиторы, режиссёры и актёры работали вместе. Благодаря этому театр и балет в России XX века стали похожи на большую творческую команду.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балет и театр как часть искусства века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музеях, например в Третьяковской галерее и Русском музее, хранятся картины, плакаты, скульптуры, эскизы и книги. Там искусство не стареет, а бережно ждёт зрителей.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сохранение художественного наследия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Выставки помогают увидеть, как менялось искусство XX века: от дерзкого авангарда до более строгих и спокойных работ позднего времени. Это как путешествие по целому столетию.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Музеи сохраняют память для новых поколений. Благодаря им можно узнать, как жили художники, о чём думали и почему их работы до сих пор волнуют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России XX века: век смелых перемен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России XX века показало, что у одной страны может быть много художественных голосов: громких, строгих, смелых и тихих. И все они помогают лучше понять историю и людей.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2026-05-21T09:18:19Z</dcterms:created>
  <dcterms:modified xsi:type="dcterms:W3CDTF">2026-05-21T09:18:19Z</dcterms:modified>
</cp:coreProperties>
</file>