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острых углов в прямоугольном 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стороны треугольника помогают находить углы и расстояния?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появились из практики измерений и сегодня помогают находить неизвестные элементы треугольника по одному углу и одной стороне.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тригонометрия полезна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прямоугольного треугольника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треугольнике один угол всегда равен 90°, а два остальных угла обязательно острые. Именно с ними связаны синус и косинус.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 называется гипотенузой. Она лежит напротив угла 90° и всегда длиннее каждого из катетов.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образующие прямой угол, называются катетами. Они соединяются в вершине прямого угла и служат основой для определения тригонометрических отношений.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эти элементы, можно находить высоты, длины и углы в задачах геометрии. Поэтому прямоугольный треугольник — главная фигура этой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названия сторон в зависимости от угла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Выбранный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названия сторон, сначала выбирают один острый угол треугольника. Именно относительно него одна сторона становится противолежащей, а другая — прилежащей.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Противолежащий катет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Противолежащим называют катет, который лежит напротив выбранного острого угла. Для другого угла та же сторона уже может получить другое название.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Прилежащий катет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Прилежащий катет находится рядом с выбранным углом и вместе с ним образует этот угол. Он тоже зависит от того, какой острый угол рассматривают.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не меняет названия, потому что всегда лежит напротив прямого угла. На схеме с углом α это хорошо видно и помогает не путаться.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роли катетов зависят от выбранного острого угла, а гипотенуза остаётся одной и той 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сторона может менять название при смене опорного угла, поэтому сначала всегда нужно определить, какой угол выбран.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сторон относительно углов α и 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сторон прямоугольного треугольника из курса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максимум синуса для острого угла в прямоугольном треугольнике.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острых углов синус меняется от 0 до 1, потому что это отношение катета к более длинной стороне — гипотенузе.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синуса острого угла в прямоугольном треугольнике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косинуса острого угла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острого угла равен отношению прилежащего катета к гипотенузе. Если известны эти две стороны, значение косинуса можно найти сразу без дополнительных построений.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угла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определяется величиной угла, а не размерами самого треугольника. Два подобных треугольника с одинаковым углом дают одинаковый косинус.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острых углов косинус всегда находится между 0 и 1. Чем больше угол, тем меньше прилежащий катет по отношению к гипотенузе.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хорошо видно, что обе функции связаны с одним и тем же углом, но отражают разные стороны треугольника.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угла синус увеличивается, а косинус уменьшается; точка 45° показывает их равенство.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синус и косинус при увеличении угла
</a:t>
            </a:r>
            <a:endParaRPr lang="en-US" sz="2191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синуса и косинуса для углов 0°, 30°, 45°, 60° и 90°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0,71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столько же составляют синус и косинус угла 45°.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 особенный: в равнобедренном прямоугольном треугольнике катеты равны, поэтому обе тригонометрические величины совпадают и помогают быстро проверить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sin 45° и cos 45° в школьной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треугольнике 3–4–5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со сторонами 3, 4 и 5 самая длинная сторона равна 5, значит именно она является гипотенузой. Это удобно для проверки правильности построения.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угла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3 лежит напротив выбранного острого угла, то sin α = 3/5 = 0,6. По этой записи сразу видно связь между катетом и гипотенузой.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угла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4 прилежит к тому же углу, то cos α = 4/5 = 0,8. Такой пример показывает, как одна и та же фигура дает оба отношения.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неизвестную сторону по углу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типовой задачи на прямоугольный треугольник.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острый угол по данным сторонам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две стороны известны и относительно какого угла они рассматриваются. Это помогает понять, использовать синус или косинус, а не подбирать формулу наугад.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берут готовое значение из таблицы для 30°, 45° или 60°. Если отношение сторон совпадает с одним из них, острый угол можно назвать сразу, без сложных вычислений.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угла полезно проверить себя по смыслу: при большем угле противолежащий катет должен быть больше, а прилежащий — меньше. Это снижает риск ошибки в ответе.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синуса и косинуса помогают быстро решать задачи без калькулятора.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угла синус возрастает, а косинус уменьшается; при 45° они равны.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углов 30°, 45° и 60°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табличные значения для острых углов 30°, 45° и 60°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только изменение соотношений: при росте угла противолежащая сторона увеличивается, а прилежащая уменьшается.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острый угол при одной гипотенузе, тем длиннее противолежащий катет и короче прилежащий.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катетов при одинаковой гипотенузе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для одинаковой гипотенузы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98542" y="3418395"/>
            <a:ext cx="174825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синусом и косинусом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катеты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принимают прилежащий катет за противолежащий и наоборот. Чтобы избежать ошибки, нужно сначала отметить выбранный угол, а уже потом подписывать стороны относительно него.
</a:t>
            </a:r>
            <a:endParaRPr lang="en-US" sz="99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ту сторону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формулу подставляют любую сторону вместо гипотенузы. Но в определениях синуса и косинуса знаменатель всегда один и тот же — гипотенуза прямоугольного треугольника.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угол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сторона может быть разной по названию для разных острых углов. Если не указать, какой угол выбран, легко получить неверное отношение и неправильный ответ.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Округляют слишком рано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 точностью: преждевременное округление меняет результат. Сначала лучше выполнить вычисления полностью, а затем округлить ответ так, как требует условие задачи.
</a:t>
            </a:r>
            <a:endParaRPr lang="en-US" sz="10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синус и косинус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у стены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лестница стоит у стены, по длине основания и углу наклона можно найти высоту, до которой она достаёт. Такая модель часто встречается в школьных задачах и хорошо показывает связь геометрии с реальной жизнью.
</a:t>
            </a:r>
            <a:endParaRPr lang="en-US" sz="1206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 солнечный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длина тени и угол падения солнечных лучей, синус и косинус помогают определить высоту объекта. Так измеряют дерево, столб или здание, не поднимаясь наверх и не используя сложные приборы.
</a:t>
            </a:r>
            <a:endParaRPr lang="en-US" sz="1278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уклон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технических задачах эти отношения применяют для описания уклона дороги, пандуса или крыши. Они позволяют перевести наклон в числа, чтобы сравнивать формы и делать безопасные расчёты при проектировании.
</a:t>
            </a:r>
            <a:endParaRPr lang="en-US" sz="11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при увеличении острого угла значения меняются в противоположных направлениях и постепенно «обмениваются» ролями.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стремится к 1, а косинус — к 0; у малого угла картина почти обратная.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значения синуса и косинуса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крайние значения для острого угла и угла 90°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с синусом и косинусом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порядок действий в задачах на прямоугольный треугольник.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формула для запоминания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023111" y="1168829"/>
            <a:ext cx="1968793" cy="3468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острого угла показывает, какую часть гипотенузы составляет противолежащий катет. Это удобная запись, когда нужно найти высоту, расстояние или другую неизвестную сторону в прямоугольном треугольнике.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1492" y="1171454"/>
            <a:ext cx="1968793" cy="3468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острого угла связан с прилежащим катетом и гипотенузой. Он помогает быстро вычислять длину основания, наклонной стороны или проверять, насколько стороны соответствуют выбранному углу.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159819" y="1171455"/>
            <a:ext cx="1968753" cy="3468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отношения описывают одну и ту же фигуру, но с разных сторон. Поэтому сначала выбирают угол, затем смотрят, какой катет нужен, и только после этого записывают формулу.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 — ключ к измерениям без линейки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помогают извлекать из прямоугольного треугольника нужные длины и углы, а значит, решать и школьные, и практические задачи быстро и точно.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2026-06-03T11:32:42Z</dcterms:created>
  <dcterms:modified xsi:type="dcterms:W3CDTF">2026-06-03T11:32:42Z</dcterms:modified>
</cp:coreProperties>
</file>