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человечества: общий обзор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планетарного масштаба требуют общего ответа человечества.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глобальные проблемы обострились сейчас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и в XXI веке мир стал тесно связанным: выросло население, ускорились производство, транспорт и потребление ресурсов. Поэтому локальные сбои быстрее превращаются в международные кризисы.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739" y="2247156"/>
            <a:ext cx="633600" cy="50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глобальной проблемы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проблема выходит за пределы одного государства и затрагивает значительную часть мира. Ее последствия ощущаются в разных регионах, даже если источник кризиса находится локально.
</a:t>
            </a:r>
            <a:endParaRPr lang="en-US" sz="1539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совместные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ее силами одной страны невозможно: требуются международные соглашения, согласованные меры и обмен данными. Без координации усилия отдельных государств дают лишь временный эффект.
</a:t>
            </a:r>
            <a:endParaRPr lang="en-US" sz="1409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не исчезают быстро и часто накапливаются десятилетиями. Чем дольше откладываются решения, тем дороже становится бездействие и тем сложнее восстановить утраченные ресурсы.
</a:t>
            </a:r>
            <a:endParaRPr lang="en-US" sz="1395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Затрагивают людей напрямую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 здоровье, занятость, безопасность и качество жизни. При ухудшении ситуации страдают прежде всего уязвимые группы населения, а затем — экономическая и социальная устойчивость обществ.
</a:t>
            </a:r>
            <a:endParaRPr lang="en-US" sz="1422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будущему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действовать своевременно, кризисы подрывают возможности развития следующих поколений. Поэтому глобальные проблемы рассматриваются не только как текущая трудность, но и как риск для будущего человечества.
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глобальных проблем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тесно переплетаются экологические, демографические и социально-экономические вызовы.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взаимосвязь проблем, тем важнее комплексные решения, а не отдельные меры по одному направлению.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географии; условная схема, 2025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без 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выжженной солнцем земле трещины заменяют плодородный слой, а урожай становится непредсказуемым. Для сельских районов это означает не только потери дохода, но и рост цен на продукты, зависимость от поставок и усиление миграции.
</a:t>
            </a:r>
            <a:endParaRPr lang="en-US" sz="122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Ледник, который отступает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происходит не мгновенно, но его последствия видны уже сейчас: меняется режим рек, сокращаются запасы пресной воды, возрастает риск для городов и хозяйства. Ледяные массивы становятся важным индикатором климатических изменений.
</a:t>
            </a:r>
            <a:endParaRPr lang="en-US" sz="1213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после ливня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сильный дождь за короткое время обрушивается на плотную городскую застройку, улицы превращаются в потоки воды, а транспорт и инфраструктура останавливаются. Такие эпизоды показывают, как климатический кризис напрямую затрагивает безопасность и быт людей.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 повседневных последствиях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 и разрушение экосистем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в 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накапливаются быстрее, чем успевают разлагаться, и попадают в пищевые цепи. Это угрожает морским организмам, ухудшает качество воды и делает проблему трансграничной.
</a:t>
            </a:r>
            <a:endParaRPr lang="en-US" sz="1396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Загрязненный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мелкие частицы проникают глубоко в дыхательную систему и повышают риски для здоровья. Особенно уязвимы дети, пожилые люди и те, кто живет рядом с оживленными магистралями.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истощаются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Эрозия, загрязнение и чрезмерная нагрузка ослабляют плодородие земель. Это сокращает урожайность, делает сельское хозяйство более уязвимым к засухам и повышает зависимость от внешних ресурсов.
</a:t>
            </a:r>
            <a:endParaRPr lang="en-US" sz="1358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под давлением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площади, которые поглощают углекислый газ, удерживают влагу и защищают почвы. Вместе с этим исчезают места обитания видов и снижается природная устойчивость территорий.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сокращается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 нарушает равновесие экосистем и лишает природу способности к самовосстановлению. Чем беднее биоразнообразие, тем меньше устойчивость к болезням, климатическим колебаниям и хозяйственному давлению.
</a:t>
            </a:r>
            <a:endParaRPr lang="en-US" sz="13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 ресурсах и уровне развития стран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избыток потребления и дефицит базовых условий сосуществуют в разных частях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доступе к ресурсам влияет на здоровье, образование и развитие, а значит, усиливает неравномерность глобальных проблем.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банк; сводные международные обзоры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69" y="2135775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1507" y="2135775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вызовы современного мира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Азии и Африки численность населения быстро увеличивается. Это создает высокий спрос на школы, рабочие места, жилье, медицину и транспортную инфраструктуру.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ряде стран Европы и Восточной Азии растет доля пожилых людей. Это усиливает нагрузку на пенсионные системы, здравоохранение и рынок труда, меняя структуру расходов государства.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 городам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влияют на размещение населения и ускоряют урбанизацию. Города растут быстрее, чем успевают адаптироваться коммуникации, что повышает требования к управлению и планированию.
</a:t>
            </a:r>
            <a:endParaRPr lang="en-US" sz="1573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темпах роста и старения населения вызывают внутреннюю и международную миграцию. Люди ищут безопасность, работу и лучшее качество жизни, а принимающие территории испытывают новую нагрузку.
</a:t>
            </a:r>
            <a:endParaRPr lang="en-US" sz="15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взаимного усиления глобальных кризисов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взаимосвязи социальных, экономических и природных факторов.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Голод, вода и продовольственная безопасность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Недоедание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голод означает не только нехватку еды, но и дефицит необходимых веществ. Он ослабляет здоровье, снижает успеваемость детей и делает общества более уязвимыми к кризисам.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пресной воды затрагивает миллионы людей, особенно в засушливых районах. Нехватка воды осложняет быт, сельское хозяйство и санитарные условия, повышая риск болезней.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Продовольствие зависит от климата, почв, технологий, транспорта и стабильности. Засухи, перебои поставок и конфликты быстро нарушают снабжение, особенно там, где запас прочности невелик.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и 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цены на зерно растут, наиболее бедные семьи первыми сокращают потребление. Это усиливает социальное напряжение и показывает, что продовольственная безопасность связана с экономикой и политикой.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новые эпидемические угрозы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вспышка становится мировым кризисом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показал, что инфекция, начавшаяся в одном городе, быстро затрагивает транспорт, экономику и повседневную жизнь миллионов людей. На фоне карантинов и перегрузки больниц особенно заметной стала уязвимость современных систем здравоохранения.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риски рядом с 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новых угроз относятся зоонозные инфекции, передающиеся от животных к человеку, а также бактерии, устойчивые к антибиотикам. Эти процессы требуют не только лечения, но и постоянного эпидемиологического надзора, вакцинации и просвещения населения.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урбанизация в современном мире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повышает спрос на жильё, транспорт и коммунальные услуги, поэтому качество управления становится решающим фактором для устойчивого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показателя в долгосрочной перспективе растут, что подтверждает усиление мобильности населения и возрастающую нагрузку на города.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Urbanization Prospects; UNHCR Global Trends, 2023; оценки ООН по международной миграции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14" y="2233468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739" y="2247156"/>
            <a:ext cx="633600" cy="50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6417" y="2239955"/>
            <a:ext cx="554100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 угрозы безопасности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быстро выводит из строя дороги, мосты, школы, больницы и сети водоснабжения. Это нарушает повседневную жизнь, затрудняет доставку помощи и надолго тормозит восстановление регионов.
</a:t>
            </a:r>
            <a:endParaRPr lang="en-US" sz="1427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 перемещение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 заставляют людей покидать дома, искать убежище в соседних странах и временных лагерях. Массовое перемещение населения создаёт гуманитарную нагрузку и усиливает социальную напряжённость.
</a:t>
            </a:r>
            <a:endParaRPr lang="en-US" sz="133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боевые действия разрушают поля, склады и транспортные пути, население лишается продовольствия и доходов. Особенно тяжело страдают дети, пожилые люди и жители отдалённых территорий.
</a:t>
            </a:r>
            <a:endParaRPr lang="en-US" sz="1464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риск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ядерного оружия делает любой крупный международный кризис потенциально катастрофическим. Последствия его применения вышли бы далеко за пределы одного государства и затронули бы всю планету.
</a:t>
            </a:r>
            <a:endParaRPr lang="en-US" sz="1436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угроз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 и кибератаки способны парализовать управление, связь и финансовые системы без прямого столкновения армий. Такие риски трудно локализовать, а их последствия быстро становятся международными.
</a:t>
            </a:r>
            <a:endParaRPr lang="en-US" sz="13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нестабильность и бедность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 долги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и долговая нагрузка уменьшают покупательную способность семей и ограничивают возможности государств инвестировать в образование, здравоохранение и инфраструктуру. В результате кризисы становятся более затяжными и болезненными.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возможностям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качественные услуги и устойчивые рабочие места распределены крайне неравномерно. Для бедных регионов это означает меньший доступ к современному рынку труда и более медленное развитие.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круг бедности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доходы сокращают доступ к хорошему образованию и медицине, а затем закрепляют слабые карьерные перспективы. Из-за этого неравенство передаётся из поколения в поколение и трудно преодолевается.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мировой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цепочек поставок, сырьевые колебания и политическая неопределённость быстро отражаются на ценах и занятости. Экономическая нестабильность усиливает уязвимость общества перед любыми другими глобальными кризисами.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бездействия и результаты совместных действий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разницу между накоплением ущерба и долгосрочной профилактикой кризисов.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не устраняют угрозы мгновенно, но сокращают потери, замедляют рост кризисов и создают основу для устойчивого развития.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ООН, ВОЗ, ЮНЕСКО и научных обзоров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механизмы решения глобальных проблем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специализированные организации создают площадку, где государства могут согласовывать цели, нормы и принципы действий. Это особенно важно, когда одна страна не способна решить проблему в одиночку.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ЮНЕСКО и ЮНИСЕФ работают с конкретными сферами — здравоохранением, образованием и защитой детей. Их программы помогают передавать опыт, поддерживать уязвимые страны и снижать последствия кризисов.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договорённости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и Цели устойчивого развития задают общий ориентир для государств, бизнеса и общества. Они связывают экологические, социальные и экономические задачи в единую повестку.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эффективности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от финансирования, доверия к науке, политической воли и участия граждан. Без этих факторов даже хорошие международные решения остаются декларациями и не меняют ситуацию на практике.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выявления угрозы к устойчивому решению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международного реагирования на глобальную проблему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школьники и молодежь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повседневные привычки формируют опыт ответственности и показывают, что участие возможно уже сегодня, а не только в будущем.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системные привычки: экологическое поведение и грамотное использование информации, которые поддерживают другие формы активности.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просветительских материалов ЮНЕСКО и ЮНИСЕФ, 2024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науки, образования и технологий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даёт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позволяют оценивать климатические изменения, демографические сдвиги и экономические риски. Без надёжных данных невозможно ни планирование, ни проверка того, работают ли принятые меры.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уменьшают потери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решения помогают экономить энергию, снижать выбросы и повышать эффективность сельского хозяйства. Однако их внедрение требует контроля, чтобы выгоды не сопровождались новыми социальными разрывами.
</a:t>
            </a:r>
            <a:endParaRPr lang="en-US" sz="1167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несёт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онлайн-сервисов повышает удобство, но делает общества уязвимее к киберпреступности и манипуляциям. Поэтому технологический прогресс должен сопровождаться правилами безопасности и цифровой грамотностью.
</a:t>
            </a:r>
            <a:endParaRPr lang="en-US" sz="1166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без изоляции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научные знания, образование и технологии работают вместе, они ускоряют поиск решений и делают их доступнее. Такой подход помогает странам действовать не поодиночке, а в общей логике развития.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формирует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развивает критическое мышление, экологическую культуру и умение проверять информацию. Это особенно важно в условиях, когда общество сталкивается с дезинформацией и быстрыми переменами.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согласованных решений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не решаются отдельно и мгновенно: только международное сотрудничество, научный подход и личная ответственность помогают превратить накопленные риски в управляемое будущее.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2026-06-02T23:09:02Z</dcterms:created>
  <dcterms:modified xsi:type="dcterms:W3CDTF">2026-06-02T23:09:02Z</dcterms:modified>
</cp:coreProperties>
</file>