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растительного мира: значение для человека и природы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насыщают воздух кислородом и поддерживают жизнь на планете.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растительного мира и его современные угрозы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тысячелетий люди использовали растения для еды, лекарств и материалов. За столетие из-за хозяйственной деятельности потеряно около 10% видов. Вырубка лесов, загрязнения и климатические изменения ставят флору под угрозу.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дыхание планеты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солнечный свет в энергию, выделяя кислород — основу жизни на Земле. Без этого процесса существование живых организмов невозможно.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для множества видов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луга дают приют животным и насекомым. Растения формируют экосистемы, поддерживая биоразнообразие и взаимосвязи в природе.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 и климата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 предохраняет почву от эрозии и сохраняет влагу. Он участвует в регулировании температуры и влажности воздуха.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важны для Земли
</a:t>
            </a:r>
            <a:endParaRPr lang="en-US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для растительного мира
</a:t>
            </a:r>
            <a:endParaRPr lang="en-US" sz="3336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вычищение лесов под поля и постройки разрушает естественные экосистемы и снижает разнообразие растительности.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загрязнение почвы и воды пестицидами губительно воздействует на чувствительные растения и нарушает их рост.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вытесняют местные растения, нарушая экологический баланс и создавая угрозу для редких видов.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усиливают засухи и наводнения, сокращая ареалы многих растений и уменьшая площадь их обитания.
</a:t>
            </a:r>
            <a:endParaRPr lang="en-US" sz="11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России — сокровища природы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 башмачок — красавец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экзотический орхидейный вид встречается только в тенистых лесах. Его изящные цветы давно находятся под охраной, чтобы не исчезнуть из природы.
</a:t>
            </a:r>
            <a:endParaRPr lang="en-US" sz="1087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кувшинка — символ чистых озёр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водный цветок, нуждающийся в чистых водоёмах. Сокращение качества воды приводит к уменьшению его популяций.
</a:t>
            </a:r>
            <a:endParaRPr lang="en-US" sz="1142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Калипсо луковичная — загадка северных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маленький лесной цветок с яркими лепестками растёт в ограниченных северных регионах и нуждается в защите от угроз.
</a:t>
            </a:r>
            <a:endParaRPr lang="en-US" sz="1142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исчезновения видов растений
</a:t>
            </a:r>
            <a:endParaRPr lang="en-US" sz="286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Среднегодовое снижение видов достигает 18 в мире при активных угрозах. В России ситуация особенно остра из-за обширных территорий.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исчезновения видов усиливается, что требует срочных мер для защиты флоры.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2021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— ключ к сохранению видов
</a:t>
            </a:r>
            <a:endParaRPr lang="en-US" sz="319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Выпускается каждые десять лет и содержит сведения о редких и исчезающих растениях и животных России.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определить статус видов, их численность и распространение для принятия защитных мероприятий.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 основой для научных исследований и разработки законодательных актов по охране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охраняемых растений по регионам России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количестве охраняемых видов связаны с климатическим разнообразием регионов.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встречается в климатически уникальных районах, требующих особого внимания.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России, 2021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заповедник — леса и редкие виды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заповедник сохраняет уникальные экосистемы вокруг озера Байкал, где обитают многие исчезающие растения и животные.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биосферный заповедник — горные реликты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заповедника защищены редкие виды горных растений, многие из которых встречаются только здесь.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Столбы — охрана лесных массивов Красноярского края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известен богатством флоры и строгим запретом хозяйственной деятельности, что сохраняет природное равновесие.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Заповедники: природные убежища растений
</a:t>
            </a:r>
            <a:endParaRPr lang="en-US" sz="308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создания заповедника
</a:t>
            </a:r>
            <a:endParaRPr lang="en-US" sz="3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взаимодействия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и участие России
</a:t>
            </a:r>
            <a:endParaRPr lang="en-US" sz="2946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присоединилась к Конвенции о биологическом разнообразии в 1992 году, обязавшись сохранять природные ресурсы и поддерживать экосистемы на своей территории.
</a:t>
            </a:r>
            <a:endParaRPr lang="en-US" sz="1142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активно участвует в совместных исследованиях и обмене научными данными для эффективной охраны флоры и повышения экологической устойчивости.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рамках Конвенции CITES Россия контролирует международную торговлю редкими растениями, ограничивая экспорт и предотвращая незаконный отбор видов.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Внедряются меры по запрету незаконной добычи и вывозу растений, что способствует сохранению редких и исчезающих видов в природной среде.
</a:t>
            </a:r>
            <a:endParaRPr lang="en-US" sz="11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людей на природу растений
</a:t>
            </a:r>
            <a:endParaRPr lang="en-US" sz="3358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ведёт к уменьшению естественных территорий с дикими растениями, что снижает биоразнообразие и нарушает естественные экосистемы.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изменяет структуру почвы и ландшафта, а загрязнения окружающей среды негативно влияют на выживание многих редких и чувствительных видов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методы восстановления растений
</a:t>
            </a:r>
            <a:endParaRPr lang="en-US" sz="2895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 долговременное хранение семян редких видов в генетических банках позволяет сохранить уникальные образцы для будущих восстановительных программ.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лабораториях выращивают молодые растения, которые затем высаживаются обратно в естественную среду, способствуя возобновлению популяций.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молекулярных методов, таких как ДНК-анализ, помогает выявлять устойчивые к стрессовым факторам формы растений для целенаправленной селекции.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площади лесов в России за 40 лет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площади лесов связано с ростом промышленного производства и частыми лесными пожарами, что требует усиления природоохранных мер.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сокращение лесных территорий подчёркивает необходимость комплексных действий по сохранению лесов и биологического разнообразия.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Рослесинфорг, 2021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практика озеленения городов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насаждения улучшают качество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в городах снижает количество вредных веществ и пыли в атмосфере, создавая комфортные условия для жителей и уменьшая уровень шума.
</a:t>
            </a:r>
            <a:endParaRPr lang="en-US" sz="1004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«Зелёный город» влияют на экологию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рамках государственных проектов активно высаживаются деревья и кустарники, что способствует формированию здоровой городской среды и сохранению биоразнообразия.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 поддерживают экологическое воспитание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участвуют в акциях по озеленению территорий своих школ и районов, тем самым укрепляя ответственность и любовь к природе с молодого возраста.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школьников и молодёжи в сохранении растений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отряды школ организуют массовые посадки деревьев, что помогает восстанавливать разрушенные природные участки в городах и сельской местности.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собирают семена редких растений и защищают зеленые зоны, регулярно проводя мониторинг для выявления угроз и информирования населения.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организации популяризируют бережное отношение к окружающей среде через образовательные кампании и активное участие в природоохранных мероприятиях.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учат природе через практические занятия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на свежем воздухе и экскурсии в ботанические сады помогают детям лучше понять важность сохранения растений и научиться заботиться об окружающей среде.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Олимпиады и экологические конкурсы стимулируют интерес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соревнования среди учащихся помогают выявлять таланты и вдохновляют новых защитников природы на научные исследования и творческие проекты.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стенды напоминают о правилах поведения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Таблички в парках и заповедниках предлагают детям простые рекомендации по сохранению растений, формируя культуру аккуратного и ответственного поведения в природе.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как основа бережного отношения
</a:t>
            </a:r>
            <a:endParaRPr lang="en-US" sz="222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для защиты флоры
</a:t>
            </a:r>
            <a:endParaRPr lang="en-US" sz="3002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Спутниковое наблюдение помогает быстро обнаруживать незаконные вырубки и изменения покрытий растительности на больших территориях.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Беспилотные летательные аппараты регулярно проводят мониторинг труднодоступных районов, фиксируя изменения и выявляя угрозы для редких видов.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облегчают идентификацию растений и учёт популяций для учёных и энтузиастов в реальном времени.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методы позволяют восстанавливать исчезающие растения, внедряя устойчивые генетические формы в природные экосистемы.
</a:t>
            </a:r>
            <a:endParaRPr lang="en-US" sz="11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каждого: простые действия для охраны растений
</a:t>
            </a:r>
            <a:endParaRPr lang="en-US" sz="2486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срывайте редкие и охраняемые растения, чтобы не нарушать естественные процессы и сохранить виды для будущих поколений. Будьте ответственными и соблюдайте природозащитные законы.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Сажайте деревья и кустарники, поддерживайте экологические проекты и не оставляйте мусор в природе. Так вы вносите реальный вклад в сохранение флоры и улучшение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растительного мира — в наших руках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сохранения растений зависит здоровье планеты и качество жизни. Только совместными усилиями государства, учёных и каждого из нас возможно обеспечить устойчивое будущее флоры.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2026-05-07T15:32:33Z</dcterms:created>
  <dcterms:modified xsi:type="dcterms:W3CDTF">2026-05-07T15:32:33Z</dcterms:modified>
</cp:coreProperties>
</file>