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длину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измерять отрезки линейкой и считать сантиметры.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сантиметр так удобен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помогает точно измерять маленькие предметы: карандаш, ластик, закладку и детали поделок. Это маленькая, но очень полезная единица длины, с которой легко сравнивать результаты и записывать ответ коротко.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отрезок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 и одну точную длину. Её нельзя определить только взглядом, потому что глаз часто подводит, как хитрый фокусник.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длину, нужно измерить от одного конца до другого. Результат показывает, сколько сантиметров помещается между этими точками.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могут быть короткими, длинными или одинаковыми по длине. Поэтому их удобно сравнивать, измерять и аккуратно изображать в тетради.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её деления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линейке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есть ноль, числа и маленькие деления между ними. Они помогают отсчитывать длину точно и без лишних догадок.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сантиметр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деления показывают сантиметры. Расстояние между двумя соседними большими делениями равно 1 см, поэтому линейка становится удобным помощником в измерениях.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измерения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всегда начинают от нуля линейки. Если сдвинуть начало, получится совсем не тот ответ, даже если отрезок честно лежит рядом.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отрезка должно точно совпасть с нулевой отметкой. Это главное условие, чтобы линейка не «спутала» нас и не обманула.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начало измерения делает результат правильным. Тогда можно спокойно назвать длину и не переживать, что сантиметры вдруг «убежали».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измерить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получить правильную длину с помощью линейки.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5725" y="1744875"/>
            <a:ext cx="63105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ответ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сначала пишут число, которое показывает длину отрезка. Оно сообщает, сколько сантиметров получилось при измерении, без лишних слов и путаницы.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«см»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обязательно ставят «см». Это означает сантиметр и сразу показывает, в каких единицах измеряли длину. Запись становится короткой и понятной.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удобно использовать в тетради, на уроках и при сравнении отрезков. Он выглядит ясно, а учителю не приходится гадать, что именно имелось в виду.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второй конец отрезка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определяют по тому месту, где заканчивается его второй конец. Если он стоит на отметке 7 см, значит, длина равна 7 см.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линейка сдвинута, конец может попасть не на ту отметку, и ответ получится неверным. Поэтому важно смотреть внимательно и проверять положение линейки.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длины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измеряют первый отрезок и записывают его длину в сантиметрах. Без числа сравнение не получится, как без компаса в лесу.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измеряют второй отрезок тем же способом, начиная от нуля линейки. Так оба результата оказываются честными и удобными для сравнения.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сантиметров у второго отрезка больше, он длиннее. Если число меньше, длиннее первый отрезок. Всё решают цифры, а не догадки.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совпадают, отрезки равны. Это помогает находить самый длинный, самый короткий и одинаковые по длине отрезки в 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3459" y="1694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578" y="3141338"/>
            <a:ext cx="548775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в школьной жизни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удобно измерять сантиметрами, потому что они небольшие и легко помещаются на линейке. Так ученик быстро узнаёт их длину и сравнивает предметы.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помогает измерить ширину книги или тетради. Это полезно на уроках математики, труда и рисования, когда нужна аккуратная работа.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Закладки, ластики и детали поделок тоже удобно измерять в сантиметрах. Такая маленькая единица делает результат точным даже для очень небольших предметов.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технологии сантиметры нужны, чтобы вырезать и строить детали нужного размера. Тогда поделка получается аккуратной, а работа идёт без лишних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измерении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появляются, если не соблюдать порядок измерения и не проверять каждый шаг.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расстояние между двумя соседними большими делениями линейки.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линейка с сантиметровыми делениями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образец длины, по которому легко проверять маленькие предметы и строить отрезки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на парте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удобно измерять линейкой, потому что он небольшой и ровный. Результат сразу показывает, какой он длины, и помогает сравнить его с другими школьными предметами. Так математика становится очень близкой и понятной.
</a:t>
            </a:r>
            <a:endParaRPr lang="en-US" sz="12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и закладка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Ластик и закладка тоже имеют свою длину, хотя на первый взгляд кажутся совсем маленькими. Если измерить их в сантиметрах, можно увидеть, что предметы бывают разными, даже когда лежат рядом на одной парте.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в альбоме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альбоме для рисования линейка помогает измерить не только предметы, но и детали рисунка. С её помощью ученик замечает, что точность нужна даже в простых заданиях, чтобы работа выглядела аккуратно и красиво.
</a:t>
            </a:r>
            <a:endParaRPr lang="en-US" sz="135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предметы вокруг нас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измерения к сравнению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длину каждого отрезка, а потом сравнивают полученные числа.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начинать измерение с любой отметки линейки. Если не совместить начало отрезка с нулём, число получится неверным, даже если всё остальное сделано аккуратно.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угадывать деления или считать их на глаз. На линейке важно смотреть именно на большие отметки, потому что они показывают сантиметры без путаницы.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оставлять ответ без единицы измерения. Запись «см» сразу показывает, что длина измерена в сантиметрах, а не просто написано число.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держать линейку криво или смотреть сбоку. Тогда конец отрезка кажется не там, где он есть на самом деле, и ошибка появляется почти незаметно.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измерении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не только измерять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линейкой можно не только проверить длину готового отрезка, но и построить новый нужной длины. Для этого сначала отмечают начало, а потом откладывают нужное число сантиметров. Так чертёж получается аккуратным.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держать карандаш и линейку спокойно, линия выходит ровной и понятной. Это первый шаг к построению фигур на уроках математики и к настоящей дружбе с аккуратностью.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и другие единицы длины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сантиметров составляют один дециметр, а сто сантиметров — один метр. Эти соотношения помогают понять, как единицы длины связаны между собой и почему они нужны в разных случаях.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длина становится больше, сантиметр уже не всегда самый удобный. Но именно с него начинается знакомство с измерениями, поэтому он особенно важен в начальной школе.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— маленькая единица длины, поэтому он удобен для коротких предметов. Им легко измерять карандаши, ластики и другие вещи, которые помещаются на линейке.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длина записана правильно и без лишних ошибок.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всегда начинают от нуля линейки. Это главное правило, потому что только так можно получить точную длину и не запутаться в делениях.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обязательно указывают сантиметры. Число без единицы измерения выглядит незавершённым, а запись «см» делает результат понятным для всех.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показывает второй конец отрезка. Если конец стоит на отметке 8, значит, отрезок равен 8 сантиметрам, и здесь не нужно ничего додумывать.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особенно полезен для маленьких предметов и простых чертежей. Он помогает работать аккуратно и сравнивать длины без лишних трудностей.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линейки — к точному ответу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измерить отрезок, нужно начать от нуля, внимательно посмотреть на конец и записать результат в сантиметрах. Тогда ответ будет точным, а работа — аккуратной и понятной.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2026-05-20T12:22:52Z</dcterms:created>
  <dcterms:modified xsi:type="dcterms:W3CDTF">2026-05-20T12:22:52Z</dcterms:modified>
</cp:coreProperties>
</file>