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клетки и космического корабля: общее и удивительное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корабль — сложные системы, поддерживающие жизнь и защищающие её.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интерес к миру клетки и исследованиям космоса?
</a:t>
            </a:r>
            <a:endParaRPr lang="en-US" sz="1968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с изобретением микроскопа открыли клетки. В XX веке начались космические полёты, вдохновляющие на изучение жизни в необычных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граница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Оберегает внутренности клетки, регулируя обмен веществ с окружающей средой. Мембрана — ключевой барьер, позволяющий клетке поддерживать стабильность.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как мини-заводы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митохондрии, вырабатывающие энергию, рибосомы, собирающие белки, и эндоплазматическая сеть, транспортирующая молекулы по клетке.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хранитель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ДНК, которая управляет всеми процессами жизнедеятельности. Это центр управления и наследственной информации клетки.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— краткий обзор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Герметичный корпус — дом для экипажа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от вакуума, радиации и микрометеоритов. Обеспечивает стабильную внутреннюю среду, необходимую для жизни в космосе.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жизнеобеспечения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 экипаж воздухом, водой и энергией. Контролируют климат и удаляют отходы, сохраняя комфорт и безопасность на борту.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Отсеки для работы и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Предназначены для научных экспериментов, управления полётом и отдыха космонавтов. Обеспечивают функциональность и высокую эффективность экипажа.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корабль — основные элементы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клетки и обшивка корабля: защитные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селективно пропускает вещества, удерживает необходимые для жизни молекулы и защищает от инфекций.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Обшивка корабля герметична, сохраняет состав воздуха и препятствует утечкам в космическом вакууме.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клетка используют свои оболочки для защиты от угроз: вирусов, радиации, резких температур и микрометеоритов.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размеров: клетка, человек, космический корабль
</a:t>
            </a:r>
            <a:endParaRPr lang="en-US" sz="218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в миллионы раз крупнее клетки, а корабль — в несколько раз больше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масштабах подчёркивает уникальность микромира и технических достижений людей.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источники,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внутренние пространства корабля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цитоплазмы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клетку, создавая среду для органоидов и химических реакций. Обеспечивает обмен веществ и их транспорт внутри клетки.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модули космического корабля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отсеки корабля оборудованы для работы и жизни экипажа, с системами жизнеобеспечения и передвижения внутри модулей.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и командный центр корабля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происходит синтез белков, необходимых для жизнедеятельности клетки.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обеспечивает связь, навигацию и контроль за системами корабля в реальном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генетическую информацию, управляющую всеми функциями клетки и её развитием.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центр корабля собирает и анализирует данные для эффективного управления полётом.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 и их технические аналоги в корабле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клеточных органелл и соответствующих систем в космическом корабле.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вдохновляют технические решения для эффективного функционирования корабля.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инженерные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поглощает полезные вещества через мембрану и превращает их в энергию с помощью митохондрий. Этот процесс обеспечивает жизнедеятельность и рост клетки.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экипажа в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воду доставляют с Земли или получают в замкнутых системах. Энергия вырабатывается солнечными батареями и хранится в аккумуляторах.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энергия выделяется из химических веществ, а на корабле — из солнечного света, что обеспечивает работу всех систем и приборов.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 и экипажа: поступление и преобразование энергии
</a:t>
            </a:r>
            <a:endParaRPr lang="en-US" sz="19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клетки и системы вентиляции корабля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космическом корабле воздух контролируется системами вентиляции, которые регулируют содержание кислорода и удаляют углекислый газ, поддерживая безопасность экипажа.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фильтры и регенеративные установки обеспечивают чистоту атмосферы на корабле, защищая астронавтов от вредных веществ и поддерживая постоянный газовый состав.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дыхание происходит в митохондриях, где кислород используется для выработки энергии, а углекислый газ удаляется как продукт обмена веществ.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через клеточную мембрану, обеспечивая непрерывное снабжение кислородом для эффективного метаболизма и поддержания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энергии: митохондрии против солнечных батарей
</a:t>
            </a:r>
            <a:endParaRPr lang="en-US" sz="220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органические вещества в АТФ, а солнечные батареи превращают свет в электричество, снабжая все системы экипажа энергией.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источника энергии адаптированы к условиям: биологический процесс оптимален для клетки, солнечные панели эффективны в космосе для технических 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научные данные, 2024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информации: от ДНК до бортовых компьютеров
</a:t>
            </a:r>
            <a:endParaRPr lang="en-US" sz="232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генетический код, задающий все процессы в клетке и обеспечивая передачу наследственной информации следующим поколениям.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обмен в клетке и на корабле помогает быстро реагировать на изменения среды и контролировать жизненно важные функции систем.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Бортовые компьютеры анализируют данные, собираемые датчиками, и управляют системами корабля для обеспечения безопасности и эффективности миссии.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опасностей: иммунная система и системы безопасности
</a:t>
            </a:r>
            <a:endParaRPr lang="en-US" sz="1965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использует лизосомы для разрушения вредных веществ и вирусов, а также ферменты и антиоксиданты для защиты от повреждений.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безопасность корабля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корабль оснащён сигнализациями и автоматическими системами обнаружения неполадок, а также аварийным оборудованием для быстрого реагирования на опасности.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78826"/>
            <a:ext cx="4206300" cy="2332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системы клетки и космического корабля
</a:t>
            </a:r>
            <a:endParaRPr lang="en-US" sz="241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структур и функций, обеспечивающих жизнь и работу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сходства указывают на универсальность решений для поддержания жизнедеятельности биологических и технических 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биологии и космических технологий, 2024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поступления и переработки ресурсов в клетке и корабле
</a:t>
            </a:r>
            <a:endParaRPr lang="en-US" sz="2046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обеспечения жизнедеятельности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живых клеток и известных кораблей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в организме, обеспечивая дыхание тканей и поддержание жизненно важного обмена веществ.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корабль МКС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 служит лабораторией и домом для астронавтов, поддерживая длительные миссии и исследования в микрогравитации.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 от инфекций, выступая первой линией обороны иммунной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клетка и корабль: автономность и специализация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функционирует самостоятельно, выполняя специальные задачи, необходимые для выживания и поддержания организма, включая синтез веществ и реагирование на внешние сигналы.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корабль способен автономно работать в изоляции, оснащён модулями для жизнеобеспечения, связи и научных экспериментов, адаптирован к длительным космическим полётам.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учёные: биомиметика и перспективы техники
</a:t>
            </a:r>
            <a:endParaRPr lang="en-US" sz="2156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 изучает природные системы для создания инновационных технологий, таких как устойчивые материалы и эффективные защитные покрытия.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клеточных мембран вдохновляют разработку обшивки космических кораблей с повышенной стойкостью к внешним воздействиям.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планируется создание автономных роботов с самовосстановлением, улучшая безопасность экипажа и эксплуатацию космических аппаратов.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техника: синергия и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строения и функционирования клетки и космического корабля подтверждают важность биологических знаний для развития передовых технологий и будущих космических исследований.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2026-05-08T09:40:37Z</dcterms:created>
  <dcterms:modified xsi:type="dcterms:W3CDTF">2026-05-08T09:40:37Z</dcterms:modified>
</cp:coreProperties>
</file>