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jpe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ещё можно делать в Интернете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— это учёба, работа с файлами, творчество, покупки, поиск информации и совместные проекты.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как цифровая среда для повседневных задач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Смартфоны, планшеты и ноутбуки превращают сеть в часть ежедневной жизни: передают тексты, видео, звук и файлы. Для восьмиклассников онлайн помогает с домашними заданиями, картами, переводчиками и электронными дневниками.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48625"/>
            <a:ext cx="405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3011606"/>
            <a:ext cx="405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26125"/>
            <a:ext cx="40500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3011606"/>
            <a:ext cx="4050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учебники и видеоуроки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читать темы по предметам и смотреть объяснения в удобном темпе. Это помогает повторять материал перед контрольными и не откладывать «сложные места» на потом.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Интерактивные тренажёры и тесты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Тренажёры предлагают задачи по математике, русскому языку и иностранным языкам. После выполнения задания платформа показывает результат и подсказывает, что нужно повторить.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правил, определений и примеров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Поисковые системы находят определения, правила, примеры решений и дополнительные материалы для проектов. Важно сверять факты по нескольким источникам.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Виртуальные библиотеки и энциклопедии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Онлайн-библиотеки и энциклопедии дают быстрый доступ к информации. Можно искать подходящие главы, сохранять нужные материалы и использовать их в проектах.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Учёба, справочники и тренажёры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Общение, видеосвязь и совместная работа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Мессенджеры и видеозвонки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Мессенджеры позволяют переписываться, отправлять голосовые сообщения и проводить видеозвонки. Школьникам удобно обсуждать вопросы, согласовывать план работы и быстро уточнять задания у одноклассников.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проекты и командные роли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Онлайн-общение соединяет людей из разных городов и стран. Сообщения, фото и файлы передаются за секунды, поэтому можно вместе готовить презентацию и распределять роли в команде.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направления связаны с учебными материалами и поиском: интернет часто становится «помощником по урокам».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чего чаще используют интернет школьники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суммировать учёбу и поиск информации, получается основной учебный поток. Видео и общение занимают заметную часть, а игры и творчество — меньшую.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структура по направлениям использования (без указания конкретного опроса).
</a:t>
            </a:r>
            <a:endParaRPr lang="en-US" sz="95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1157995"/>
            <a:ext cx="7725300" cy="142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Онлайн-инструменты позволяют создавать и редактировать контент: тексты, изображения, музыку и короткие видео. Чем разнообразнее навыки, тем проще школьнику делать проекты.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15" y="3095994"/>
            <a:ext cx="2874600" cy="9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290" y="3095994"/>
            <a:ext cx="24588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таких сервисов помогает быстрее научиться работать с разными типами файлов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3070815" y="4112094"/>
            <a:ext cx="28746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возможностей онлайн-сервисов (без конкретной статистики).
</a:t>
            </a:r>
            <a:endParaRPr lang="en-US" sz="98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85826" y="1145300"/>
            <a:ext cx="2572440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обычные школьные и бытовые действия получают интернет-аналог: от поиска до хранения файлов.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Онлайн-сервисы для разных задач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каждую задачу можно решать онлайн: один и тот же пользователь в течение дня переключается между сервисами под разные потребности.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описание распространённых категорий сервисов.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искать полезную информацию в сети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проверки и подбора источников при поиске материалов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Игры, которые развивают навыки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Логические, строительные и языковые игры развивают стратегическое мышление. Иногда задания похожи на учебные упражнения: решай, проверяй ход и учись на ошибках.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игры, где важно планировать действия вместе с другими. Они помогают развивать умение распределять роли, договариваться и соблюдать правила команды.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онлайн-игры тренируют реакцию, внимание и память. В них часто есть задания на скорость принятия решений и аккуратность, что полезно для повседневной концентрации.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Полезность зависит от времени и содержания: важно, чтобы игра не мешала сну, учёбе и движению. Лучше выбирать короткие занятия и делать перерывы.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Покупки, доставка и электронные чеки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Интернет-магазины удобны тем, что можно сравнивать цены, читать отзывы и смотреть характеристики товара. Также проще выбрать размер и способ доставки, не выходя из дома.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покупки электронный чек, номер заказа и личный кабинет помогают отслеживать путь от оформления до получения. Подросткам особенно важно покупать только с разрешения взрослых, проверять адрес сайта и внимательно относиться к способам оплаты.
</a:t>
            </a:r>
            <a:endParaRPr lang="en-US" sz="108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Полезность заметно повышается, когда вы проверяете продавца, читаете отзывы, смотрите условия возврата и учитываете итоговую стоимость, включая доставку.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 риски онлайн-покупок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и выбор обычно дают сильное преимущество, но риски возрастают, если страница выглядит подозрительно или условия покупки не прояснены до оплаты.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образовательная шкала (1–5), иллюстрация к уроку; точные статистические данные не использовались.
</a:t>
            </a:r>
            <a:endParaRPr lang="en-US" sz="9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147" y="1605221"/>
            <a:ext cx="378000" cy="30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38672" y="1567421"/>
            <a:ext cx="330750" cy="37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147" y="3144761"/>
            <a:ext cx="378000" cy="37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15047" y="3144761"/>
            <a:ext cx="378000" cy="37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другим и общественно полезные проекты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Волонтёрство и поддержка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помогают в благотворительных проектах: собирают обращения, передают информацию, собирают вещи или средства. Многие платформы позволяют выбирать задачи и общаться с координаторами в удобном формате.
</a:t>
            </a:r>
            <a:endParaRPr lang="en-US" sz="1132" dirty="0"/>
          </a:p>
        </p:txBody>
      </p:sp>
      <p:sp>
        <p:nvSpPr>
          <p:cNvPr id="16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инициативы и опросы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интернет можно участвовать в опросах, собирать материалы для школьного исследования и оформлять результаты. Важно использовать только законные формы участия и указывать источники данных.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1097280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Благотворительные сборы и кампании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4131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Онлайн-сервисы дают возможность поддержать сборы и акции, а также читать отчёты о том, как используются пожертвования. Следуйте правилам площадки и согласовывайте участие с взрослыми.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41817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акции
</a:t>
            </a:r>
            <a:endParaRPr lang="en-US" sz="1400" dirty="0"/>
          </a:p>
        </p:txBody>
      </p:sp>
      <p:sp>
        <p:nvSpPr>
          <p:cNvPr id="21" name="Text 9"/>
          <p:cNvSpPr txBox="1"/>
          <p:nvPr/>
        </p:nvSpPr>
        <p:spPr>
          <a:xfrm>
            <a:off x="47340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сети организуют раздельный сбор, уборки территорий и просветительские инициативы. Оставаясь в разных местах, участники помогают распространению информации и собирают идеи для мероприятий.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501" y="1488200"/>
            <a:ext cx="3719190" cy="2269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как ведёт себя страница: есть ли прозрачные данные и понятные условия покупки, или вместо этого много давления и «быстрых» обещаний.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надёжного и сомнительного сайта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внешний вид сам по себе не гарантирует достоверность. Надёжность лучше подтверждают «официальные» элементы: авторство, контакты, прозрачные условия и адекватный запрос данных.
</a:t>
            </a:r>
            <a:endParaRPr lang="en-US" sz="117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признаки из практики цифровой безопасности (без привязки к конкретным доменам).
</a:t>
            </a:r>
            <a:endParaRPr lang="en-US" sz="9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навыки, полезные для школы и будущих профессий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Осваивайте инструменты, которые применяются в программировании, дизайне и анимации: работа с текстом, изображениями и файлами, умение сохранять версии и аккуратно оформлять результаты.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Потренируйтесь в создании материалов для рассказов и проектов: презентации, таблицы, короткие видео и простые макеты. Эти навыки помогают быстрее готовить школьные задания и яснее излагать мысли.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Развивайте цифровую грамотность при поиске и проверке информации: собирать источники, отмечать главное, оформлять ссылки и выводы. Такие умения пригодятся и в журналистике, и в будущей работе с данными.
</a:t>
            </a:r>
            <a:endParaRPr lang="en-US" sz="133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поведение в сети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работе с сайтами и сообщениями (шаги можно применять всегда).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Облачные сервисы и хранение файлов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Облако хранит фотографии, документы, презентации и проекты на удалённом сервере, а не только на одном устройстве, поэтому данные доступны в нужный момент.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Файлы можно открыть с телефона, планшета и компьютера, если у вас есть доступ к учётной записи и подключение к интернету для входа и синхронизации.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учебных задач облако удобно при подготовке докладов, совместных работ и обмене материалами с учителем или одноклассниками без пересылки «по кругу».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работа была безопасной, следите за паролем к аккаунту, аккуратно выбирайте, кто видит документы, и не загружайте туда лишние личные данные.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доли меняются: в учебные дни больше поиска материалов, а на выходных чаще растёт просмотр видео и игры.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времени уходит на разные интернет-дела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неравномерность: полезные дела занимают значимую часть времени, особенно когда заранее планируют, что нужно сделать онлайн.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с условными значениями; точных статистических данных не приводится.
</a:t>
            </a:r>
            <a:endParaRPr lang="en-US" sz="95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как окно в культуру и мир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Утро: виртуальные экскурсии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Зайдите в онлайн-музей и посмотрите экспозиции без долгой дороги. Можно рассматривать детали экспонатов, сохранять впечатления и выписывать вопросы для обсуждения в классе.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Вечер: новости и языки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Читайте новости на понятном уровне и сравнивайте, как разные медиа описывают события. Практикуйте иностранный язык по коротким материалам: текст, видео и простые задания.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День: музыка и традиции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Слушайте музыку разных стран и знакомьтесь с праздниками и обычаями через надёжные источники. Такой «фон» помогает расширять словарь и лучше понимать культурные контексты.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делать в Интернете каждый день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без поискового хаоса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ты формулируешь вопрос, открываешь несколько источников и сохраняешь главное в заметках. Затем смотришь учебное видео и проверяешь термины. В итоге ответ становится аккуратным и понятным, а не случайным набором ссылок.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ресурс — несколько дел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 ищешь расписание, просматриваешь учебный материал, добавляешь заметку и отправляешь файл на нужную платформу. Одновременно можно слушать музыку и быстро переключаться между сервисами. Так интернет экономит время, если ты умеешь управлять вниманием.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Переписка, которая помогает проекту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дня ты обсуждаешь домашнее задание и распределяешь роли в команде. Сообщения, фото и файлы приходят быстро, поэтому работа не «застывает». В конце созваниваешься на пять минут и уточняешь следующий шаг.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полезен, когда вы управляете им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помогает учиться, общаться, создавать контент, делать покупки, хранить файлы и участвовать в полезных проектах. Максимальная польза появляется, когда вы выбираете надёжные сайты, защищаете личные данные и соблюдаете цифровую дисциплину.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2026-05-12T13:21:18Z</dcterms:created>
  <dcterms:modified xsi:type="dcterms:W3CDTF">2026-05-12T13:21:18Z</dcterms:modified>
</cp:coreProperties>
</file>