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 геометрии: зачем они нужны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геометрический ответ верен?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требует доказательств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рисунок сам по себе не доказывает ответ. Нужны свойства фигур, точные определения и логические переходы, которые показывают, почему вывод действительно верен.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доказательств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доказательство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доказательство идёт от данных к нужному выводу. Мы берём известные свойства фигур, последовательно применяем теоремы и получаем ответ без лишних предположений.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случаев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случаев применяют, когда возможны разные положения точек, углов или прямых. Для каждого варианта строят отдельную цепочку рассуждений и затем объединяют выводы.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противного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от противного начинается с отрицания нужного утверждения. Если из него выходит невозможный результат, значит исходное утверждение было верным.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утверждение, вывод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выделяют, что именно нужно проверить: равенство, параллельность, величину угла или другое свойство. Без ясного утверждения невозможно построить точное рассуждение.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Формулируем утверждение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факты, которые уже известны из условия, определения или теоремы. Они становятся опорой для следующих шагов и не требуют повторного доказательства.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Опираемся на факты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 известных фактов выводят новый результат и связывают шаги словами «так как», «значит», «следовательно». Именно так появляется доказательство, а не догадка.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слова в рассуждении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«так как» вводит причину и показывает, на каком известном свойстве или условии основан следующий шаг рассуждения. Она помогает не терять логику доказательства.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«следовательно» завершает переход к итоговому выводу. После него обычно формулируют результат, который напрямую отвечает на вопрос задачи.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«значит» отмечает промежуточный вывод. Оно соединяет уже найденный факт с новым шагом и делает рассуждение понятным для проверки в 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доказательства по шагам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 условия к выводу через известные свойства и промежуточные шаги.
</a:t>
            </a:r>
            <a:endParaRPr lang="en-US" sz="14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оформлять решение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точной записи условия: что дано и что нужно доказать. Это помогает сразу увидеть, какие свойства и теоремы могут пригодиться в решении.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и доказать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шага указывайте причину: определение, теорему, свойство фигуры или уже полученный результат. Без причины запись выглядит как предположение, а не доказательство.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каждого шага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решение по шагам, а не одним длинным текстом. Каждый новый переход должен быть понятен и отделён от предыдущего либо нумерацией, либо отдельной строкой.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запись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сверяйте вывод с вопросом задачи. Ответ должен быть именно тем, что требовалось доказать, а не похожим по смыслу утверждением.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факты: равенство в фигурах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 в равнобедренном треугольнике помогает сразу связать условие с нужными углами. Если две стороны равны, можно искать равные элементы по свойству треугольника.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на рисунке нужно подтверждать не по виду, а через условие или построение. Именно так рисунок превращается в точное математическое рассуждение.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прямых возникают равные или смежные углы, которые часто используются в задачах на доказательство. Они позволяют быстро заметить связь между элементами фигуры.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всегда равны, потому что образуются при пересечении двух прямых. Это один из самых коротких и надёжных способов получить равенство углов на чертеже.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180°. Это один из самых часто используемых фактов: он помогает находить неизвестный угол и проверять, может ли фигура существовать.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Сумма углов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большей стороны лежит больший угол. Это свойство полезно, когда нужно сравнить углы треугольника и понять, какая сторона или угол больше другого.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сторон и углов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углы при основании равны. Если известны равные стороны, этот факт часто позволяет сразу получить нужное равенство без дополнительных построений.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Углы при основании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углы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появляются, когда секущая пересекает параллельные прямые. Их равенство часто сразу даёт нужный угол и помогает завершить доказательство одним коротким шагом.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в сумме дают 180°. Такое соотношение особенно полезно, когда нужно проверить параллельность прямых или найти неизвестный угол без лишних построений.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тоже равны при параллельных прямых. Это удобный инструмент, если на чертеже видны одинаковые положения углов относительно секущей и двух линий.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равнобедренный треугольник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равны по условию. Из этого следует, что фигура симметрична, а значит можно ожидать равенство углов при основании.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доказательство было строгим, проводят вспомогательную линию — чаще всего биссектрису или высоту. Она помогает получить две равные части и связать их через уже известные свойства.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шаг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сравнивают получившиеся треугольники. Если у них есть равные стороны и общий элемент, можно применить признак равенства треугольников и получить нужные равные углы.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треугольников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вывод: углы при основании равны. Это уже не догадка по рисунку, а результат, который опирается на точные геометрические признаки.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схема решения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к выводу через вспомогательное построение и сравнение треугольников.
</a:t>
            </a:r>
            <a:endParaRPr lang="en-US" sz="16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доказательство от противного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предполагают обратное: сумма углов треугольника не равна 180°. Такое допущение позволяет проверить, выдерживает ли оно связь с уже известной теоремой.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предположение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противоречие найдено, значит исходное предположение было ошибочным. Следовательно, верно утверждение, которое и требовалось доказать, — сумма углов треугольника равна 180°.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этого предположения получают невозможный результат: один из углов или вся сумма перестают соответствовать свойству треугольника. Возникает противоречие с известным фактом.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противоречия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как возникает противоречие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отрицание, затем выводят невозможный результат и фиксируют противоречие.
</a:t>
            </a:r>
            <a:endParaRPr lang="en-US" sz="14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когда нужен разбор случаев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конфигураций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случаев нужен, когда по условию возможны разные расположения точек или прямых. Тогда один общий путь может не сработать, и каждую конфигурацию приходится проверять отдельно.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каждого варианта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случая строят свою цепочку равенств и в конце сравнивают результаты. Если все варианты дают один и тот же вывод, доказательство считается полным.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расположения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углами и параллельными прямыми важно учитывать, где находится секущая и по какую сторону лежат углы. От этого зависит, какое свойство можно применить.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сравнение случаев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типичных ситуаций помогает выбрать нужное свойство углов и не перепутать формулировки.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исходят из параллельных прямых, но результат зависит от вида углов.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углов при параллельных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доказательствах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рисунку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рисунок доказательством сам по себе. Чертёж только подсказывает идею, но истинность утверждения подтверждают свойства фигур, теоремы и строгие логические переходы.
</a:t>
            </a:r>
            <a:endParaRPr lang="en-US" sz="793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шаг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 — делать вывод, который не вытекает из записанных данных. В доказательстве каждый следующий шаг должен опираться только на уже установленное.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правило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определение с похожим словом или применяют теорему не к тем элементам. Тогда вывод выглядит знакомо, но на самом деле не обоснован.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причины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шаг без объяснения. Если написано только «значит» или «получаем», но не указано, почему это следует, доказательство теряет связь между фактами.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сдачей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совпадают ли формулировки «дано» и «доказать» с тем, что написано в решении. Иногда ошибка возникает уже на этапе понимания условия.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условие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убедись, что все нужные свойства и теоремы действительно выписаны. Если важный факт не использован, доказательство может оказаться неполным или неверным.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факты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пройди по каждому шагу и спроси себя: почему это верно? На каждый переход должна быть причина — определение, свойство или теорема.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причины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 итог с вопросом задачи. Если вывод не отвечает на то, что требовалось, нужно вернуться назад и исправить рассуждение.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вывод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2 задания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короткие задачи на применение свойств углов и признака равнобедренного треугольника.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доказательство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в геометрии учит не угадывать ответ, а строить его из данных и известных свойств. Если каждый шаг понятен, решение становится коротким, точным и 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2026-07-27T06:56:36Z</dcterms:created>
  <dcterms:modified xsi:type="dcterms:W3CDTF">2026-07-27T06:56:36Z</dcterms:modified>
</cp:coreProperties>
</file>