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√x: свойства и график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квадратный корень и почему его график растёт неравномерно?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помогает находить число, которое в квадрате даёт исходное значение. Он нужен в задачах на площадь, измерения и сравнение величин, а функция y = √x показывает, как меняется результат при росте x.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 начале координат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начинается в точке (0; 0), потому что при x = 0 значение корня тоже равно 0. Далее кривая идёт вправо и вверх, оставаясь только в первой четверти координатной плоскости.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 резких скачков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брать точки (1; 1), (4; 2), (9; 3) и (16; 4), легко заметить закономерность. Каждая следующая точка лежит выше и правее предыдущей, но расстояние между ними по высоте постепенно уменьшается.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графика y = √x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027" y="2043977"/>
            <a:ext cx="3983397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y = √x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меняется значение корня при разных x и почему рост функции становится медленнее.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значения y растут медленно; при переходе от 4 к 16 x увеличивается в 4 раза, а y — в 2 раза.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√x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y = √x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точного построения по вычисленным значениям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функции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9405" y="2425463"/>
            <a:ext cx="359287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неотрицательные x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√x существует лишь при x ≥ 0, потому что в действительных числах нельзя извлечь квадратный корень из отрицательного числа. Поэтому график начинается с нуля и идёт только вправо.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1660" y="2425463"/>
            <a:ext cx="359287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точек слева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у этой функции нет точек в области x &lt; 0. Все её значения располагаются на оси y или правее неё, что сразу видно по форме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функции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граница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значение функции равно 0 и достигается при x = 0. Ниже нуля график не опускается, потому что квадратный корень из неотрицательного числа тоже не может быть отрицательным.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положительный рост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значение y тоже возрастает, но без резких скачков. От 0 до 1 прирост заметнее, чем при переходе от 9 к 16, поэтому кривая постепенно выравнивается.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подходят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значение y функции y = √x неотрицательно. Это значит, что область значений начинается с 0 и продолжается дальше вверх, включая дробные числа между целыми.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видом графика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замедление роста объясняет, почему линия становится всё более пологой. Чем больше x, тем меньше прибавка к y при следующем шаге, и это хорошо видно на рисунке.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выбраны так, чтобы заметно было движение от полных квадратов к их корням. Это делает закономерность особенно наглядной.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прирост y требует всё большего увеличения x, значит функция растёт, но всё медленнее.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функции на 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√x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без разрывов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получается плавной и непрерывной на всей области определения. Между соседними точками нет скачков, поэтому кривая выглядит цельной и аккуратной.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возрастание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возрастает на всех неотрицательных x. Если взять большее значение аргумента, то значение корня тоже станет больше, хотя прирост будет всё меньше.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отрицательных значений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никогда не бывают отрицательными. График не уходит ниже оси x и целиком расположен в верхней части координатной плоскости.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первая четверть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лежат на оси y или правее неё и не переходят в левую полуплоскость. Это связано с тем, что область определения начинается с x = 0.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графика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функцией y = x²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функцией y = x²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квадратный корень взаимно связаны: одно действие возвращает результат другого. Если x = 9, то √9 = 3, а затем 3² снова даёт 9.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для сравнения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функцией y = x² удобно рассматривать только при неотрицательных значениях. Именно на этом промежутке квадратный корень и квадрат образуют обратные пары.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 = x² и y = √x можно расположить симметрично относительно прямой y = x. Это помогает запомнить, как одна функция переходит в другую.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корней и квадратов чисел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ведут себя квадратный корень и квадрат одного и того же числа.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растет намного быстрее, чем квадратный корень; при одинаковом x их значения сильно расходятся.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√x и x²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возрастания функции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неотрицательное число меньше другого, то и его квадратный корень тоже меньше. Это позволяет сравнивать числа по их корням, не вычисляя все значения точно.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всём промежутке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√x возрастает на всей своей области определения. Чем больше x, тем больше y, но увеличение происходит неравномерно и постепенно замедляется.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меньше 8, а значит, √2 тоже меньше √8. Приближённые значения подтверждают это: примерно 1,41 и 2,83, соответственно.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шаги между соседними значениями становятся всё меньше, хотя сами x продолжают увеличиваться.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Прирост убывает, значит кривая постепенно выравнивается и функция растёт всё медленнее.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прирост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Разности значений, вычисленные по формуле √x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соответствующие полным квадратам, позволяют строить график без лишних вычислений и сразу видеть его плавный рост.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квадраты чисел: 0, 1, 4, 9, 16, 25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удобных опорных точек помогают быстро начертить форму кривой.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 корня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определении квадратного корня и примерах вычислений для точных и приближённых значений.
</a:t>
            </a:r>
            <a:endParaRPr lang="en-US" sz="29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квадратный корень помогает на практике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квадрата по площади
</a:t>
            </a:r>
            <a:pPr algn="ctr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квадрата, квадратный корень помогает найти длину его стороны. Например, при площади 49 см² сторона равна 7 см, потому что 7² = 49. На рисунке удобно показать квадрат с подписью площади и формулой a = √S.
</a:t>
            </a:r>
            <a:endParaRPr lang="en-US" sz="1174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4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 задачах
</a:t>
            </a:r>
            <a:pPr algn="ctr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 часто нужен, когда величина известна не напрямую, а через её квадрат. В таких задачах полезно показать простую схему: сначала записывают площадь или другую величину, затем находят значение стороны или длины по корню.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функцией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типичные ошибки и запомнить, как правильно работать с функцией y = √x.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функция определена только при x ≥ 0 и принимает только y ≥ 0.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√x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точку на оси x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число, для которого нужно оценить корень, и отмечают его на горизонтальной оси. Если точка не совпадает с полным квадратом, используют ближайшие опорные значения.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по масштабу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и точнее деления на координатной плоскости, тем лучше оценка. Поэтому при x = 8 можно увидеть значение около 2,8, а при x = 15 — немного меньше 4.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высоту кривой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Поднимаются от выбранного x до графика и смотрят, на какой высоте находится кривая. Так получают приблизительное значение корня, например около 1,4 для x = 2.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корня по графику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свойства функции y = √x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неотрицательные x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существует лишь при x ≥ 0, потому что в действительных числах нельзя извлечь квадратный корень из отрицательного числа. Поэтому точки графика находятся только справа от оси y.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рост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возрастает на всей области определения, но не является прямой линией. Сначала он поднимается заметнее, а затем всё больше выравнивается и идёт положе.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неотрицательные значения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тоже неотрицательны: y ≥ 0. Самое маленькое значение равно нулю и достигается в начале координат, где график начинается.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и x, и y неотрицательны, весь график расположен только в первой четверти. Это делает его удобным для чтения и сравнения с другими функциями.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y = √x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√x показывает связь числа с его квадратным корнем. Она определена только при x ≥ 0, принимает неотрицательные значения и растёт всё медленнее, оставаясь в первой четверти.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2026-05-29T12:06:33Z</dcterms:created>
  <dcterms:modified xsi:type="dcterms:W3CDTF">2026-05-29T12:06:33Z</dcterms:modified>
</cp:coreProperties>
</file>