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мышление, речь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психические процессы, влияющие на обучение и развитие личности.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изучения когнитивных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мышления, речи и внимания началось с XIX века с Вундта, продолжалось работами Павлова и Выготского, сейчас эти процессы рассматриваются как фундаментальные для успеха в обучении и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определение и сущность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— это активный процесс обработки информации, включающий сравнение, анализ и синтез для решения задач и формирования новых знаний.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позволяет создавать умозаключения и находить нестандартные решения, что критично для адаптации и понимания сложных явлений.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образное, логическое и абстрактное мышление, каждое из которых играет важную роль в развитии учащихся и учебной 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Наглядно-действенное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младших школьников доминирует мышление через действия с предметами. Например, ребенок собирает конструктор, учась понимать связь между частями и целым через конкретные действия.
</a:t>
            </a:r>
            <a:endParaRPr lang="en-US" sz="98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Наглядно-образное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развивается способность оперировать образами и воображением. Подросток представляют мысленную схему, планируя действия или решая задачи мысленно.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Абстрактно-логическое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формируется умение рассуждать с помощью понятий и символов. Старшеклассник решает алгебраические задачи, используя абстракции и логику для вывода решений.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мышления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помогает ученикам осваивать новый материал, замечать взаимосвязи между предметами и выявлять закономерности в изучаемом.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развивает умение анализировать достоверность информации и формировать собственные обоснованные взгляды.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Умственные процессы важны при решении сложных заданий, проведении экспериментов и организации коллективных проектов.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мышление способствует повышению качества усвоения знаний и улучшает навыки самостоятельного обучения в школе.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мышления в учебном процессе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— главный способ передачи идей, чувств и знаний между людьми, представленных устной и письменной формами.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обсуждать сложные темы, обмениваться информацией и эффективно взаимодействовать в учебном коллективе.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средство общения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функции речи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предложений обеспечивают правильность и ясность передачи информации в устной и письменной речи.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формирует основу речи, расширяя возможности для точного выражения мыслей и понимания других.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выразить эмоции и смысл, делая общение более живым и убедительным.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служит для общения, мышления, регулирования поведения и выражения эмоций, поддерживая социальные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аргументации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строить сложные высказывания, участвуют в дебатах и научных кружках, развивая умение обсуждать абстрактные темы и обосновывать свою точку зрения.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учащиеся значительно увеличивают словарный запас и усложняют структуру предложений, что помогает им лучше выражать свои мысли.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внимания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— это направленность на конкретную задачу с исключением посторонних раздражителей для продуктивной работы.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внимания определяет количество одновременно воспринимаемых и обрабатываемых объектов в процессе деятельности.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Распределяемость позволяет переключаться и следить за несколькими процессами одновременно, удерживая контроль над ними.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характеризует способность длительное время сохранять сосредоточенность без потери эффективности.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 возникает автоматически в ответ на неожиданное или яркое событие, не требуя сознательного усилия со стороны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и послепроизвольное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 требует целенаправленных усилий при выполнении задач, а послепроизвольное поддерживается интересом и вовлеченностью в процесс, облегчая концентрацию.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внимания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внимания позволяет ученикам внимательно воспринимать материал, что повышает качество выполнения домашних и классных заданий, а также способствует лучшему усвоению учебного материала.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приводит к пропускам важных деталей и частым ошибкам, снижая общую успеваемость и затрудняя понимание сложных тем на уроках.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концентрации важно не только во время уроков, но и при самостоятельной подготовке, чтении учебников и выполнении контрольных работ.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внимания с учёбой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внимания, мышления и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служит основой для глубокого анализа информации, позволяя формулировать чёткие мысли и эффективно выражать их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развитие внимания существенно облегчает мышление и обогащает речь, улучшая учебные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психологических исследований,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на уроке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совместно обсуждают условие задачи, распределяют роли и помогают друг другу с анализом. Внимание концентрируется на деталях, мышление активно ищет решения, а речь используется для обмена идеями.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литературы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чтения и обсуждения ученик сосредотачивается на тексте, анализирует сюжет и мотивы, озвучивает собственные мысли открыто и аргументированно, что развивает все три процесса.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проектной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внимательно собирают информацию, строят логику выступления и совместно формулируют устные и письменные сообщения, что требует постоянной активности внимания, мышления и речи.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взаимодействия рабочих процессов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44" y="1935209"/>
            <a:ext cx="540873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мышления, речи и внимания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качества каждого процесса и примеры их проявления в учебной деятельности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развитие всех трёх процессов значительно повышает эффективность обучения и качество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Психолого-педагогические наблюдения,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трудности развития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Рассеянное внимание мешает концентрации, затрудняя усвоение материала и выполнение заданий, что приводит к снижению общего уровня знаний и частым ошибкам.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словарный запас мешает полному выражению мыслей и затрудняет понимание сложных учебных текстов, снижая качество коммуникации и обучения.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логического мышления усложняет анализ и синтез информации, что сказывается на способности решать задания и формировать аргументированные суждения.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улучшения внимания полезны упражнения с выделением ключевых идей при чтении, что помогает тренировать концентрацию и запоминание важной информации.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поиск отличий в изображениях и упражнения на переключение внимания способствуют развитию устойчивости и объёма внимания у школьников.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тренировки внимания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 сравнение и классификацию формирует умение выявлять сходства и отличия, улучшая аналитические навыки школьников.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и обсуждения стимулируют критическое мышление и способность отстаивать свою точку зрения с опорой на аргументы.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интеллект-карт помогает структурировать информацию и выявлять причинно-следственные связи между фактами.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проекты и творческие задания развивают нестандартное мышление и умение применять знания в практике.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мышления: методы и приёмы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разнообразной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классических и современных текстов обогащает словарный запас и позволяет познакомиться с разными стилями и жанрами речи.
</a:t>
            </a:r>
            <a:endParaRPr lang="en-US" sz="105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личного дневника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Записывая мысли и наблюдения, ученики учатся выражать идеи письменно, совершенствуют грамотность и учатся структурировать информацию.
</a:t>
            </a:r>
            <a:endParaRPr lang="en-US" sz="112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дебатах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дискуссиях развивает умение высказываться убеждённо, аргументировать позицию и слушать собеседника, что стимулирует мышление и речь.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совершенствования речевых навыков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развитие процессов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педагогов обеспечивает мотивацию и помогает формировать положительное отношение к учёбе и развитию мышления, внимания и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обстановка в школе, конфликты и стресс снижают способность к концентрации и мешают полноценному развитию когнитивных навыков.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состояние, включая недостаток сна и переутомление, негативно отражается на внимании, уменьшая эффективность учебного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 к успешному обучению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развитие мышления, речи и внимания создаёт основу для успешного обучения, эффективного общения и уверенного личностного роста в школьной среде.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2026-05-09T23:02:19Z</dcterms:created>
  <dcterms:modified xsi:type="dcterms:W3CDTF">2026-05-09T23:02:19Z</dcterms:modified>
</cp:coreProperties>
</file>