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jpe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jpe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441376" y="360000"/>
            <a:ext cx="3342498" cy="43881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1294050"/>
            <a:ext cx="4895700" cy="179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4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А.П. Чехов «Душечка»: доброта, зависимость и поиск собственного «я»
</a:t>
            </a:r>
            <a:endParaRPr lang="en-US" sz="3400" dirty="0"/>
          </a:p>
        </p:txBody>
      </p:sp>
      <p:sp>
        <p:nvSpPr>
          <p:cNvPr id="6" name="Text 1"/>
          <p:cNvSpPr txBox="1"/>
          <p:nvPr/>
        </p:nvSpPr>
        <p:spPr>
          <a:xfrm>
            <a:off x="566550" y="3492200"/>
            <a:ext cx="4414800" cy="9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о нежности, которая превращается в зависимость.
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360000" y="360000"/>
            <a:ext cx="4130700" cy="66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6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044200" y="1346463"/>
            <a:ext cx="3739800" cy="310067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Чехов и его взгляд на обычную жизнь
</a:t>
            </a:r>
            <a:endParaRPr lang="en-US" sz="3100" dirty="0"/>
          </a:p>
        </p:txBody>
      </p:sp>
      <p:sp>
        <p:nvSpPr>
          <p:cNvPr id="7" name="Text 1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695850" y="1718675"/>
            <a:ext cx="3995400" cy="251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«Душечка» написана в конце XIX века и показывает не яркое событие, а тонкие изменения в характере человека. Чехов внимательно наблюдает за повседневностью и раскрывает внутренний мир героини через детали, диалоги и скрытый смысл.
</a:t>
            </a:r>
            <a:endParaRPr lang="en-US" sz="15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 Душечки по трём этапам
</a:t>
            </a:r>
            <a:endParaRPr lang="en-US" sz="3100" dirty="0"/>
          </a:p>
        </p:txBody>
      </p:sp>
      <p:sp>
        <p:nvSpPr>
          <p:cNvPr id="8" name="Text 1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800" dirty="0"/>
          </a:p>
        </p:txBody>
      </p:sp>
      <p:sp>
        <p:nvSpPr>
          <p:cNvPr id="9" name="Text 2"/>
          <p:cNvSpPr txBox="1"/>
          <p:nvPr/>
        </p:nvSpPr>
        <p:spPr>
          <a:xfrm>
            <a:off x="447250" y="3608400"/>
            <a:ext cx="2438400" cy="115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Ольга связывает себя с театром и разговорами о зрителях, кассе и неудачах. Её интересы полностью совпадают с заботами мужа.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447250" y="3061325"/>
            <a:ext cx="24384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292B2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Кукин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6213500" y="1990470"/>
            <a:ext cx="2438400" cy="115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появлением ветеринара и его сына Саши Душечка переключается на семейную заботу. Теперь её главной привязанностью становится ребёнок.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6213500" y="1443395"/>
            <a:ext cx="24384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292B2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Смирнин
</a:t>
            </a:r>
            <a:endParaRPr lang="en-US" sz="1300" dirty="0"/>
          </a:p>
        </p:txBody>
      </p:sp>
      <p:sp>
        <p:nvSpPr>
          <p:cNvPr id="13" name="Text 6"/>
          <p:cNvSpPr txBox="1"/>
          <p:nvPr/>
        </p:nvSpPr>
        <p:spPr>
          <a:xfrm>
            <a:off x="3330375" y="2799435"/>
            <a:ext cx="2438400" cy="115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нового брака её жизнь наполняют лесная торговля, хозяйство и спокойный домашний уклад. Она снова принимает чужой мир как свой.
</a:t>
            </a:r>
            <a:endParaRPr lang="en-US" sz="1200" dirty="0"/>
          </a:p>
        </p:txBody>
      </p:sp>
      <p:sp>
        <p:nvSpPr>
          <p:cNvPr id="14" name="Text 7"/>
          <p:cNvSpPr txBox="1"/>
          <p:nvPr/>
        </p:nvSpPr>
        <p:spPr>
          <a:xfrm>
            <a:off x="3330375" y="2252360"/>
            <a:ext cx="24384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292B2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Пустовалов
</a:t>
            </a:r>
            <a:endParaRPr lang="en-US" sz="13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1346463"/>
            <a:ext cx="3739800" cy="310067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Душечки во внешности и поведении
</a:t>
            </a:r>
            <a:endParaRPr lang="en-US" sz="3100" dirty="0"/>
          </a:p>
        </p:txBody>
      </p:sp>
      <p:sp>
        <p:nvSpPr>
          <p:cNvPr id="7" name="Text 1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4472800" y="1924187"/>
            <a:ext cx="4143600" cy="78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Душечка выглядит тихой, ласковой и очень домашней женщиной. Её речь, движения и привычки создают ощущение уюта и спокойствия, словно рядом с ней всегда безопасно и тепло.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4472800" y="1504253"/>
            <a:ext cx="4143600" cy="32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Мягкость и домашний уют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4472800" y="3523725"/>
            <a:ext cx="4143600" cy="78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Однако эта привлекательная мягкость скрывает важную черту характера. Героиня легко растворяется в чужих интересах и почти не проявляет собственной воли, поэтому её доброта не становится внутренней силой.
</a:t>
            </a:r>
            <a:endParaRPr lang="en-US" sz="1200" dirty="0"/>
          </a:p>
        </p:txBody>
      </p:sp>
      <p:sp>
        <p:nvSpPr>
          <p:cNvPr id="11" name="Text 5"/>
          <p:cNvSpPr txBox="1"/>
          <p:nvPr/>
        </p:nvSpPr>
        <p:spPr>
          <a:xfrm>
            <a:off x="4472800" y="3103873"/>
            <a:ext cx="4143600" cy="32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 внешней теплотой — зависимость
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Ольга Племянникова: черты характера
</a:t>
            </a:r>
            <a:endParaRPr lang="en-US" sz="3100" dirty="0"/>
          </a:p>
        </p:txBody>
      </p:sp>
      <p:sp>
        <p:nvSpPr>
          <p:cNvPr id="7" name="Text 1"/>
          <p:cNvSpPr txBox="1"/>
          <p:nvPr/>
        </p:nvSpPr>
        <p:spPr>
          <a:xfrm>
            <a:off x="525450" y="1683900"/>
            <a:ext cx="2313300" cy="240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Душечка искренне добра, приветлива и трудолюбива. Она умеет заботиться о близких, но ей трудно жить без человека, на которого можно опереться и которому можно подражать.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800" dirty="0"/>
          </a:p>
        </p:txBody>
      </p:sp>
      <p:sp>
        <p:nvSpPr>
          <p:cNvPr id="9" name="Text 3"/>
          <p:cNvSpPr txBox="1"/>
          <p:nvPr/>
        </p:nvSpPr>
        <p:spPr>
          <a:xfrm>
            <a:off x="6275650" y="1683900"/>
            <a:ext cx="2313300" cy="240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ней сочетаются сердечность и неустойчивость. Чехов показывает, что хорошее сердце не всегда означает сильную личность, если человек не умеет быть самостоятельным.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3421650" y="1683900"/>
            <a:ext cx="2313300" cy="240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Героиня быстро принимает взгляды того, кого любит. Её интересы, привычки и даже разговоры меняются вместе с мужем, будто собственного мнения у неё почти нет.
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96011" y="1450700"/>
            <a:ext cx="3681678" cy="31149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главных этапа жизни Душечки
</a:t>
            </a:r>
            <a:endParaRPr lang="en-US" sz="3100" dirty="0"/>
          </a:p>
        </p:txBody>
      </p:sp>
      <p:sp>
        <p:nvSpPr>
          <p:cNvPr id="7" name="Text 1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4771350" y="1563325"/>
            <a:ext cx="4012800" cy="11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этап связан с новым кругом бытовых забот и разговоров, которые полностью заполняют жизнь героини.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771350" y="2828975"/>
            <a:ext cx="4012800" cy="11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сильнее привязанность, тем меньше у Душечки собственного пространства: её жизнь строится по чужому ритму.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4771350" y="4373650"/>
            <a:ext cx="4012800" cy="30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А.П. Чехов, рассказ «Душечка» (1899)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73439" y="1145300"/>
            <a:ext cx="7997223" cy="2269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360000"/>
            <a:ext cx="8424000" cy="57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брака Душечки: сравнение
</a:t>
            </a:r>
            <a:endParaRPr lang="en-US" sz="3100" dirty="0"/>
          </a:p>
        </p:txBody>
      </p:sp>
      <p:sp>
        <p:nvSpPr>
          <p:cNvPr id="6" name="Text 1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800" dirty="0"/>
          </a:p>
        </p:txBody>
      </p:sp>
      <p:sp>
        <p:nvSpPr>
          <p:cNvPr id="7" name="Text 2"/>
          <p:cNvSpPr txBox="1"/>
          <p:nvPr/>
        </p:nvSpPr>
        <p:spPr>
          <a:xfrm>
            <a:off x="581740" y="3925584"/>
            <a:ext cx="3706500" cy="56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 меняются интересы героини в каждом союзе и что остаётся неизменным в её поведении.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671975" y="3937526"/>
            <a:ext cx="3881400" cy="54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всех трёх случаях любовь выражается через приспособление: Душечка принимает чужую жизнь вместо собственной.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413146" y="3470629"/>
            <a:ext cx="8317800" cy="21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А.П. Чехов, рассказ «Душечка» (1899)
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3422" y="3217325"/>
            <a:ext cx="383250" cy="43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26222" y="3217325"/>
            <a:ext cx="383250" cy="43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2745022" y="1474950"/>
            <a:ext cx="383250" cy="4380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60000" y="360000"/>
            <a:ext cx="8424000" cy="70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Кукин и первый опыт полной зависимости
</a:t>
            </a:r>
            <a:endParaRPr lang="en-US" sz="3100" dirty="0"/>
          </a:p>
        </p:txBody>
      </p:sp>
      <p:sp>
        <p:nvSpPr>
          <p:cNvPr id="10" name="Text 1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800" dirty="0"/>
          </a:p>
        </p:txBody>
      </p:sp>
      <p:sp>
        <p:nvSpPr>
          <p:cNvPr id="11" name="Text 2"/>
          <p:cNvSpPr txBox="1"/>
          <p:nvPr/>
        </p:nvSpPr>
        <p:spPr>
          <a:xfrm>
            <a:off x="555297" y="3787750"/>
            <a:ext cx="3765900" cy="7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Кукин вводит Душечку в разговоры о спектаклях, публике и кассе. Постепенно именно эти заботы становятся для неё главным содержанием жизни и определяют её настроение.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1100847" y="3217325"/>
            <a:ext cx="3220500" cy="43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Театральный мир
</a:t>
            </a:r>
            <a:endParaRPr lang="en-US" sz="1400" dirty="0"/>
          </a:p>
        </p:txBody>
      </p:sp>
      <p:sp>
        <p:nvSpPr>
          <p:cNvPr id="13" name="Text 4"/>
          <p:cNvSpPr txBox="1"/>
          <p:nvPr/>
        </p:nvSpPr>
        <p:spPr>
          <a:xfrm>
            <a:off x="4798097" y="3787750"/>
            <a:ext cx="3765900" cy="7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смерти Кукина Душечка остаётся одна, но не ищет собственной цели. Её чувство не превращается в самостоятельность, а снова требует новой привязанности.
</a:t>
            </a:r>
            <a:endParaRPr lang="en-US" sz="1200" dirty="0"/>
          </a:p>
        </p:txBody>
      </p:sp>
      <p:sp>
        <p:nvSpPr>
          <p:cNvPr id="14" name="Text 5"/>
          <p:cNvSpPr txBox="1"/>
          <p:nvPr/>
        </p:nvSpPr>
        <p:spPr>
          <a:xfrm>
            <a:off x="5343647" y="3217325"/>
            <a:ext cx="3220500" cy="43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Потеря опоры
</a:t>
            </a:r>
            <a:endParaRPr lang="en-US" sz="1400" dirty="0"/>
          </a:p>
        </p:txBody>
      </p:sp>
      <p:sp>
        <p:nvSpPr>
          <p:cNvPr id="15" name="Text 6"/>
          <p:cNvSpPr txBox="1"/>
          <p:nvPr/>
        </p:nvSpPr>
        <p:spPr>
          <a:xfrm>
            <a:off x="2716897" y="2045375"/>
            <a:ext cx="3765900" cy="7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Героиня начинает говорить так, как говорит Кукин, и переживает его неудачи как свои. Её речь и мысли почти полностью совпадают с жизнью мужа.
</a:t>
            </a:r>
            <a:endParaRPr lang="en-US" sz="1200" dirty="0"/>
          </a:p>
        </p:txBody>
      </p:sp>
      <p:sp>
        <p:nvSpPr>
          <p:cNvPr id="16" name="Text 7"/>
          <p:cNvSpPr txBox="1"/>
          <p:nvPr/>
        </p:nvSpPr>
        <p:spPr>
          <a:xfrm>
            <a:off x="3262447" y="1474950"/>
            <a:ext cx="3220500" cy="43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Чужие слова
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Пустовалов: домашнее счастье и торговая рутина
</a:t>
            </a:r>
            <a:endParaRPr lang="en-US" sz="3100" dirty="0"/>
          </a:p>
        </p:txBody>
      </p:sp>
      <p:sp>
        <p:nvSpPr>
          <p:cNvPr id="7" name="Text 1"/>
          <p:cNvSpPr txBox="1"/>
          <p:nvPr/>
        </p:nvSpPr>
        <p:spPr>
          <a:xfrm>
            <a:off x="525450" y="1683900"/>
            <a:ext cx="2313300" cy="240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Пустовалов приносит в жизнь Душечки спокойствие, порядок и устойчивый быт. Вместе с ним она принимает размеренный ритм дома и работу, связанную с лесной торговлей.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800" dirty="0"/>
          </a:p>
        </p:txBody>
      </p:sp>
      <p:sp>
        <p:nvSpPr>
          <p:cNvPr id="9" name="Text 3"/>
          <p:cNvSpPr txBox="1"/>
          <p:nvPr/>
        </p:nvSpPr>
        <p:spPr>
          <a:xfrm>
            <a:off x="6275650" y="1683900"/>
            <a:ext cx="2313300" cy="240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 и здесь Чехов показывает ту же зависимость. Душечка радуется не собственной жизни, а тому миру, который создаёт рядом с ней другой человек.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3421650" y="1683900"/>
            <a:ext cx="2313300" cy="240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Её забота становится практичной и ежедневной: она следит за хозяйством, поддерживает мужа и разделяет его взгляды. Семья кажется ей настоящим счастьем именно потому, что в ней есть ясные правила.
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1450916"/>
            <a:ext cx="4146300" cy="198811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37700" y="1450916"/>
            <a:ext cx="4146300" cy="1988118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Смирнин и новая семейная роль Душечки
</a:t>
            </a:r>
            <a:endParaRPr lang="en-US" sz="3100" dirty="0"/>
          </a:p>
        </p:txBody>
      </p:sp>
      <p:sp>
        <p:nvSpPr>
          <p:cNvPr id="6" name="Text 1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800" dirty="0"/>
          </a:p>
        </p:txBody>
      </p:sp>
      <p:sp>
        <p:nvSpPr>
          <p:cNvPr id="7" name="Text 2"/>
          <p:cNvSpPr txBox="1"/>
          <p:nvPr/>
        </p:nvSpPr>
        <p:spPr>
          <a:xfrm>
            <a:off x="360000" y="3943550"/>
            <a:ext cx="4146300" cy="73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Появление мальчика меняет внутренний мир героини. Душечка с теплотой принимает Сашу, внимательно заботится о нём и постепенно делает его центром своей жизни. В её поведении особенно заметны терпение, ласка и готовность отдавать внимание без условий.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360000" y="3507763"/>
            <a:ext cx="41463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Саша становится главным смыслом дня
</a:t>
            </a:r>
            <a:endParaRPr lang="en-US" sz="1400" dirty="0"/>
          </a:p>
        </p:txBody>
      </p:sp>
      <p:sp>
        <p:nvSpPr>
          <p:cNvPr id="9" name="Text 4"/>
          <p:cNvSpPr txBox="1"/>
          <p:nvPr/>
        </p:nvSpPr>
        <p:spPr>
          <a:xfrm>
            <a:off x="4637700" y="3943550"/>
            <a:ext cx="4146300" cy="73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отношениях с Сашей Душечка проявляет ту же мягкость, что и раньше, но теперь она звучит ещё сильнее. Она не требует благодарности и не ищет выгоды, однако снова живёт чужими заботами, а не собственной судьбой.
</a:t>
            </a:r>
            <a:endParaRPr lang="en-US" sz="1200" dirty="0"/>
          </a:p>
        </p:txBody>
      </p:sp>
      <p:sp>
        <p:nvSpPr>
          <p:cNvPr id="10" name="Text 5"/>
          <p:cNvSpPr txBox="1"/>
          <p:nvPr/>
        </p:nvSpPr>
        <p:spPr>
          <a:xfrm>
            <a:off x="4637700" y="3507763"/>
            <a:ext cx="41463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Материнская нежность без границ
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6686" y="1549693"/>
            <a:ext cx="8410629" cy="31302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60000" y="360000"/>
            <a:ext cx="8424000" cy="57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Повторяющаяся модель жизни героини
</a:t>
            </a:r>
            <a:endParaRPr lang="en-US" sz="2800" dirty="0"/>
          </a:p>
        </p:txBody>
      </p:sp>
      <p:sp>
        <p:nvSpPr>
          <p:cNvPr id="4" name="Text 1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800" dirty="0"/>
          </a:p>
        </p:txBody>
      </p:sp>
      <p:sp>
        <p:nvSpPr>
          <p:cNvPr id="5" name="Text 2"/>
          <p:cNvSpPr txBox="1"/>
          <p:nvPr/>
        </p:nvSpPr>
        <p:spPr>
          <a:xfrm>
            <a:off x="360000" y="1033397"/>
            <a:ext cx="8424000" cy="39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событий в рассказе: знакомство, привязанность, подражание, забота, утрата, новый этап.
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Саша в финале рассказа
</a:t>
            </a:r>
            <a:endParaRPr lang="en-US" sz="3100" dirty="0"/>
          </a:p>
        </p:txBody>
      </p:sp>
      <p:sp>
        <p:nvSpPr>
          <p:cNvPr id="8" name="Text 1"/>
          <p:cNvSpPr txBox="1"/>
          <p:nvPr/>
        </p:nvSpPr>
        <p:spPr>
          <a:xfrm>
            <a:off x="889750" y="1683900"/>
            <a:ext cx="3466800" cy="9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Саша становится для Душечки самым близким человеком после ухода Смирнина, и именно через заботу о мальчике раскрывается ее мягкость, терпение и готовность отдавать внимание без всякого расчёта.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5169950" y="1683900"/>
            <a:ext cx="3466800" cy="9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Героиня относится к Саше по-настоящему тепло: она переживает за его повседневные нужды, поддерживает его и делает всё, чтобы в доме было спокойно и уютно.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889750" y="3155575"/>
            <a:ext cx="3466800" cy="9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финале материнское чувство у Душечки звучит особенно сильно, потому что оно уже не связано с мужем, а направлено на ребёнка, нуждающегося в ласке и защите.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5170150" y="3155575"/>
            <a:ext cx="3466800" cy="9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Однако и этот эпизод показывает главную особенность героини: она снова живёт не собственной жизнью, а жизнью того, кого любит и о ком постоянно заботится.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8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96011" y="1450700"/>
            <a:ext cx="3681678" cy="31149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темы рассказа
</a:t>
            </a:r>
            <a:endParaRPr lang="en-US" sz="3100" dirty="0"/>
          </a:p>
        </p:txBody>
      </p:sp>
      <p:sp>
        <p:nvSpPr>
          <p:cNvPr id="7" name="Text 1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4771350" y="1563325"/>
            <a:ext cx="4012800" cy="11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Темы связаны между собой: одна и та же привязанность у героини становится и источником тепла, и причиной её внутренней несамостоятельности.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771350" y="2828975"/>
            <a:ext cx="4012800" cy="11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Сильнее всего в рассказе раскрыты любовь и зависимость: они определяют поступки Душечки и показывают, как доброта может лишать опоры.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4771350" y="4373650"/>
            <a:ext cx="4012800" cy="30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4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А.П. Чехов, рассказ «Душечка» (1899), анализ текста
</a:t>
            </a:r>
            <a:endParaRPr lang="en-US" sz="134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Авторская ирония и сочувствие
</a:t>
            </a:r>
            <a:endParaRPr lang="en-US" sz="3100" dirty="0"/>
          </a:p>
        </p:txBody>
      </p:sp>
      <p:sp>
        <p:nvSpPr>
          <p:cNvPr id="5" name="Text 1"/>
          <p:cNvSpPr txBox="1"/>
          <p:nvPr/>
        </p:nvSpPr>
        <p:spPr>
          <a:xfrm>
            <a:off x="402200" y="1543050"/>
            <a:ext cx="2631600" cy="281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Чехов показывает Душечку без прямых нравоучений: её перемены и повторяющиеся ситуации сами создают лёгкий комический эффект и помогают увидеть её зависимость от чужой жизни.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800" dirty="0"/>
          </a:p>
        </p:txBody>
      </p:sp>
      <p:sp>
        <p:nvSpPr>
          <p:cNvPr id="7" name="Text 3"/>
          <p:cNvSpPr txBox="1"/>
          <p:nvPr/>
        </p:nvSpPr>
        <p:spPr>
          <a:xfrm>
            <a:off x="6110200" y="1543050"/>
            <a:ext cx="2673900" cy="281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 рядом с иронией всегда есть сочувствие: Душечка никому не желает зла, умеет заботиться и остаётся по-настоящему добрым человеком, поэтому образ вызывает и улыбку, и жалость.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3256200" y="1543050"/>
            <a:ext cx="2631600" cy="281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Ирония особенно заметна в том, как быстро героиня перенимает чужие слова, оценки и привычки, словно растворяясь в чужом характере и забывая о собственных интересах.
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95000" y="2099650"/>
            <a:ext cx="4335300" cy="1817001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меняется в речи и поведении Душечки
</a:t>
            </a:r>
            <a:endParaRPr lang="en-US" sz="3100" dirty="0"/>
          </a:p>
        </p:txBody>
      </p:sp>
      <p:sp>
        <p:nvSpPr>
          <p:cNvPr id="7" name="Text 1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5430550" y="1563325"/>
            <a:ext cx="3353700" cy="11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 меняются интересы, привычки и манера говорить героини под влиянием разных людей.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5430550" y="2828975"/>
            <a:ext cx="3353700" cy="11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всех периодах героиня подстраивает речь и поведение под близкого человека, поэтому её собственная позиция почти не проявляется.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5430550" y="4373650"/>
            <a:ext cx="3353700" cy="30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А.П. Чехов, рассказ «Душечка»
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74500" y="1584675"/>
            <a:ext cx="3870900" cy="181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9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Название сразу показывает двойной смысл образа: оно звучит ласково, но одновременно намекает на то, что личность героини словно уменьшается.
</a:t>
            </a:r>
            <a:endParaRPr lang="en-US" sz="1900" dirty="0"/>
          </a:p>
        </p:txBody>
      </p:sp>
      <p:sp>
        <p:nvSpPr>
          <p:cNvPr id="4" name="Text 1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800" dirty="0"/>
          </a:p>
        </p:txBody>
      </p:sp>
      <p:sp>
        <p:nvSpPr>
          <p:cNvPr id="5" name="Text 2"/>
          <p:cNvSpPr txBox="1"/>
          <p:nvPr/>
        </p:nvSpPr>
        <p:spPr>
          <a:xfrm>
            <a:off x="5015800" y="2557775"/>
            <a:ext cx="3768300" cy="99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ключевых оттенка соединяются в этом ласковом названии: нежность, домашнее тепло и утрата собственной самостоятельности.
</a:t>
            </a:r>
            <a:endParaRPr lang="en-US" sz="1400" dirty="0"/>
          </a:p>
        </p:txBody>
      </p:sp>
      <p:sp>
        <p:nvSpPr>
          <p:cNvPr id="6" name="Text 3"/>
          <p:cNvSpPr txBox="1"/>
          <p:nvPr/>
        </p:nvSpPr>
        <p:spPr>
          <a:xfrm>
            <a:off x="5015650" y="3625775"/>
            <a:ext cx="3768300" cy="28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А.П. Чехов, рассказ «Душечка»
</a:t>
            </a:r>
            <a:endParaRPr lang="en-US" sz="1100" dirty="0"/>
          </a:p>
        </p:txBody>
      </p:sp>
      <p:sp>
        <p:nvSpPr>
          <p:cNvPr id="7" name="Text 4"/>
          <p:cNvSpPr txBox="1"/>
          <p:nvPr/>
        </p:nvSpPr>
        <p:spPr>
          <a:xfrm>
            <a:off x="5015800" y="1155550"/>
            <a:ext cx="3768300" cy="1329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71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
</a:t>
            </a:r>
            <a:endParaRPr lang="en-US" sz="7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96011" y="1450700"/>
            <a:ext cx="3681678" cy="31149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Композиция рассказа как цепочка жизненных циклов
</a:t>
            </a:r>
            <a:endParaRPr lang="en-US" sz="3100" dirty="0"/>
          </a:p>
        </p:txBody>
      </p:sp>
      <p:sp>
        <p:nvSpPr>
          <p:cNvPr id="7" name="Text 1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4771350" y="1563325"/>
            <a:ext cx="4012800" cy="11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цикл начинается с увлечения и заканчивается потерей, поэтому сюжет движется не к развитию, а к повторению.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771350" y="2828975"/>
            <a:ext cx="4012800" cy="11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Равные по смыслу циклы показывают замкнутый круг жизни героини: меняются люди и обстоятельства, но не её внутренняя зависимость.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4771350" y="4373650"/>
            <a:ext cx="4012800" cy="30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4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А.П. Чехов, рассказ «Душечка», композиционный анализ
</a:t>
            </a:r>
            <a:endParaRPr lang="en-US" sz="134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2236130"/>
            <a:ext cx="8424000" cy="244328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и детали чеховской прозы
</a:t>
            </a:r>
            <a:endParaRPr lang="en-US" sz="3100" dirty="0"/>
          </a:p>
        </p:txBody>
      </p:sp>
      <p:sp>
        <p:nvSpPr>
          <p:cNvPr id="7" name="Text 1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598419" y="1358700"/>
            <a:ext cx="3878400" cy="78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Чехов пишет коротко и точно: несколько реплик, бытовая деталь или профессия героя сразу создают живую картину и помогают понять характер без длинных объяснений.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4905594" y="1358700"/>
            <a:ext cx="3878400" cy="78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 важны повседневные слова о доме, работе, еде и семейных заботах. Через них становится видно, как незаметно меняется Душечка и как она принимает чужой мир.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рассказ важен для школьного чтения
</a:t>
            </a:r>
            <a:endParaRPr lang="en-US" sz="3100" dirty="0"/>
          </a:p>
        </p:txBody>
      </p:sp>
      <p:sp>
        <p:nvSpPr>
          <p:cNvPr id="8" name="Text 1"/>
          <p:cNvSpPr txBox="1"/>
          <p:nvPr/>
        </p:nvSpPr>
        <p:spPr>
          <a:xfrm>
            <a:off x="511468" y="1708300"/>
            <a:ext cx="3571200" cy="9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Рассказ помогает научиться читать внимательно: по речи, поступкам и повторяющимся деталям можно понять характер героя даже без прямых авторских объяснений.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4804575" y="1708300"/>
            <a:ext cx="3571200" cy="9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поднимает понятные школьнику вопросы: что такое самостоятельность, почему доброта без внутренней опоры может превратиться в зависимость и как человек подстраивается под других.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511468" y="3179975"/>
            <a:ext cx="3571200" cy="9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Произведение удобно для анализа, потому что в нём ясно видны тема, композиция, образ героини и позиция автора, а события легко проследить по этапам.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804575" y="3179975"/>
            <a:ext cx="3571200" cy="9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«Душечка» учит замечать скрытый смысл в простых жизненных ситуациях и видеть, что внешняя мягкость не всегда означает внутреннюю устойчивость.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8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1752725"/>
            <a:ext cx="8424000" cy="133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7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запоминается «Душечка» Чехова
</a:t>
            </a:r>
            <a:endParaRPr lang="en-US" sz="3700" dirty="0"/>
          </a:p>
        </p:txBody>
      </p:sp>
      <p:sp>
        <p:nvSpPr>
          <p:cNvPr id="5" name="Text 1"/>
          <p:cNvSpPr txBox="1"/>
          <p:nvPr/>
        </p:nvSpPr>
        <p:spPr>
          <a:xfrm>
            <a:off x="4094750" y="3238300"/>
            <a:ext cx="4414800" cy="133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рассказ оставляет двойное впечатление: он одновременно трогает и тревожит. Чехов показывает добрую, заботливую женщину, которая любит других, но постепенно теряет собственное «я».
</a:t>
            </a:r>
            <a:endParaRPr lang="en-US" sz="16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2026-05-22T21:11:39Z</dcterms:created>
  <dcterms:modified xsi:type="dcterms:W3CDTF">2026-05-22T21:11:39Z</dcterms:modified>
</cp:coreProperties>
</file>