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потере ориентировки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остановиться, успокоиться и безопасно найти путь назад.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ошибка маршрута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Сбиться с пути можно в лесу, городе или парке: мешают усталость, плохая видимость, разряженный телефон и невнимательность к маршруту. Разберём, как действовать спокойно и безопасно.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 после понимания ошибки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остановитесь и не идите дальше «наугад». Это помогает не уйти ещё дальше от безопасного места и даёт время спокойно оценить ситуацию.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время, заряд телефона, воду, фонарик и одежду по погоде. Вспомните последний надёжный ориентир: тропу, перекрёсток, остановку, мост, дерево или дом.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взрослый или группа, держитесь вместе и договоритесь об одном плане. Самовольный уход в сторону часто делает поиск дольше и сложнее.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без паники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потере ориентировки: сначала оценка обстановки, затем сигнал и ожидание безопасной помощи.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Ориентиры, которые помогают вернуться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дорожные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и на природе выручают тропа, просека, ручей, река, мост, линия электропередачи и высокий холм. Они помогают понять направление и не потерять уже найденный путь.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ориентируются по номерам домов, вывескам, остановкам, станциям транспорта и крупным перекрёсткам. Если смотреть по сторонам внимательно, выбрать верное направление намного проще.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приводит к потере ориентировки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там, где маршрут кажется простым и знакомым, поэтому внимание снижается именно в самый неподходящий момент.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плохая видимость и спешка, но остальные причины почти не отстают. Лучше проверять маршрут заранее и не полагаться на память.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ОБЗР; иллюстративные данные для сравнения причин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4375" y="1789450"/>
            <a:ext cx="17955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подать сигнал о помощи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Свисток и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свистка или три громких крика через одинаковые промежутки времени помогают отличить сигнал бедствия от обычного шума и привлекают внимание взрослых.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заметность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вспышки фонарика и яркая одежда заметны издалека, особенно на открытом месте. Контрастный цвет рюкзака или куртки облегчает поиск в сумерках и на фоне леса.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112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связь доступна, сразу звонят 112 и кратко сообщают, где находятся и что произошло. Лишние игры и видео лучше закрыть, чтобы сохранить заряд для важного звонка.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опасные действия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решения помогают сохранить силы и быстрее найти человека, а какие делают ситуацию опаснее.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действия уменьшают панику и сохраняют силы. Опасные решения, наоборот, увеличивают расстояние до помощи и затрудняют поиск.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ОБЗР и правила безопасного поведения при потере ориентировки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еда и запас сил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Пейте небольшими глотками и только по необходимости, особенно в жару или после долгой ходьбы. Так вода расходуется экономнее и лучше поддерживает силы.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Еду стоит сохранить на случай длительного ожидания. Кратковременный голод обычно менее опасен, чем обезвоживание, но неизвестные ягоды, грибы и корни есть нельзя.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силы заканчиваются, человек чаще ошибается, быстрее мёрзнет и сильнее тратит заряд телефона. Поэтому лучше меньше двигаться и беречь энергию для связи и ожидания помощи.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укрытие и защита от опасностей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дожде, ветре или холоде важно укрыться от сырой земли и мокрой поверхности. Сухое место помогает сохранить тепло и не допустить быстрого переохлаждения.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подходить к обрывам, оврагам, тонкому льду, болотам и кромке воды в темноте. В густом лесу неизвестные тропы тоже могут привести к травме.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 погоде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застегнуть куртку, надеть капюшон и закрыть открытые участки тела. Мокрая одежда быстро забирает тепло, особенно если человек долго стоит без движения.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переохлаждения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переохлаждение развивается быстрее, если одежда мокрая, а движения мало. Поэтому важно сохранять тепло, не садиться на холодную землю и ждать безопасно.
</a:t>
            </a:r>
            <a:endParaRPr lang="en-US" sz="11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двигаться, а когда ждать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между ожиданием и движением при потере ориентировки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Полевой набор для безопасной прогулки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Рюкзак, который помогает не растеряться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небольшом рюкзаке лежат самые нужные вещи: телефон с зарядом, power bank, свисток и фонарик. Рядом — карта, компас и вода. Такой набор не занимает много места, но помогает сохранить связь, найти путь и дождаться помощи без лишнего риска.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для школьника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прогулки или похода полезны яркая одежда, головной убор и дождевик, если погода меняется. Бумажка с телефоном родителей и небольшой перевязочный набор тоже могут пригодиться. Эти предметы выглядят простыми, но именно они поддерживают безопасность в непредвиденной ситуации.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Сборы перед выходом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вещи разложены заранее, легче ничего не забыть и быстро проверить снаряжение перед дорогой. На фото рюкзак выглядит как набор маленьких страховок: каждый предмет помогает в своём случае. Вместе они делают прогулку спокойнее и понятнее для самого школьника и взрослых.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предметы в экстренной ситуации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 только удобство, но и роль каждого предмета в поиске и ожидании помощи.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сигнализация важнее всего, а навигация и запас воды дополняют их, помогая не терять силы и направление.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рекомендациям по безопасному поведению при потере ориентировки.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городом и лесом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помогают улицы, номера домов, остановки, светофоры, магазины и транспорт. Здесь чаще можно быстро найти людей, уточнить направление и позвонить, если связь работает.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важнее тропы, просеки, ручьи, солнце и направление движения. Ошибка на развилке там заметнее, поэтому особенно полезны карта, компас и запоминание пройденного пути.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случаях нельзя резко менять направление, если маршрут неясен. Лучше остановиться, проверить ориентиры и выбрать путь к крупному, понятному объекту, а не уходить «наугад».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и в лесу по-разному распределяются риски: в городе чаще мешают суета и толпа, а в лесу сильнее влияют холод, вода, темнота и необходимость ждать в безопасном месте.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определяют свое положение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понять, где человек находится, и выбрать следующий безопасный шаг.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признаки дают полезную информацию: они помогают понять направление, найти путь к людям и не уходить в опасную сторону.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безопасному ориентированию на местности.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делают ситуацию опаснее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идти быстрее, когда маршрут уже неясен. Бег в неизвестную сторону увеличивает расстояние до знакомого места и затрудняет поиск взрослыми или спасателями.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уходить от группы или пытаться срезать путь через незнакомую территорию. Овраг, лед, болото или густые заросли могут скрывать травмы, холод и новые препятствия.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игнорировать усталость, холод и мокрую одежду. Когда силы уходят, внимание падает, телефон разряжается быстрее, а правильные решения становятся сложнее.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молчать о проблеме, чтобы «не тревожить» других. Раннее сообщение взрослым помогает быстрее организовать помощь и снижает риск паники и лишних поисков.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потерявшегося человека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родственников, педагогов и сопровождающих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безопасного поведения в походе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группа заранее знает маршрут, время возвращения и место встречи. Школьники идут вместе, не обгоняют друг друга и не отстают без предупреждения, а взрослый следит за погодой, связью и числом участников.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участниках заметны яркие элементы одежды, а в рюкзаках лежат карта и компас. Закрытая удобная обувь, спокойный темп и согласованные остановки помогают не потерять ориентировку и сохранить силы до конца пути.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перед выходом из дома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путь и погоду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уточняют маршрут, прогноз и время возвращения. Это помогает понять, нужна ли тёплая одежда, дождевик, фонарик или дополнительный запас воды.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Назначить точку встречи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выбирают место, где можно встретиться или попросить помощь, если планы изменятся. Такая договорённость уменьшает риск потери ориентировки ещё до начала пути.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связь и запас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заряд телефона, берут при необходимости power bank, перекус и воду. Если идёшь один, заранее сообщи близким, куда направляешься и когда выйдешь на связь.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потере ориентировки нужно остановиться, оценить обстановку и подать сигнал о себе. Карта, компас, телефон, свисток, яркая одежда и спокойные действия помогают быстрее найти путь и дождаться помощи.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2026-05-21T03:56:00Z</dcterms:created>
  <dcterms:modified xsi:type="dcterms:W3CDTF">2026-05-21T03:56:00Z</dcterms:modified>
</cp:coreProperties>
</file>