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послевоенных лет: память о войне и человек после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изменила страну, но память о войне осталась живой в литературе.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войны: страна, литература,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1945 году литература оказалась между официальным требованием торжественного героизма и живой потребностью говорить о потерях, тяжёлом быте и нравственном опыте, который война оставила каждому.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18907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8322" y="1890721"/>
            <a:ext cx="282938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63990"/>
            <a:ext cx="423000" cy="33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литературы 1945–1950-х годов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этого периода сохраняют память о фронте и погибших, превращая личные воспоминания в общую историческую ответственность. Важно не только помнить победу, но и осознавать её цену.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 в литературе снова учится жить среди рутины, труда и тишины после войны. Этот переход показан как трудный, потому что мирная жизнь не отменяет пережитых испытаний.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мирной жизни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тексты обращаются к разрушенным семьям, одиночеству и безвозвратной потере близких. Через эти образы литература показывает, что Победа не стала концом человеческой боли.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Утраты и сиротство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послевоенной литературы часто оказывается перед совестью, долгом и памятью о товарищах. В центре внимания — не внешняя эффектность подвига, а внутренняя честность человека.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Твардовский: народный голос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интонация фронтовой поэмы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«Василий Тёркин» сделал войну близкой и узнаваемой: через разговорную речь, юмор и образ обычного солдата. Поэма читалась как голос самого народа, прошедшего испытание фронтом.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совесть и человеческая правда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послевоенные годы Твардовский продолжает говорить о долге перед павшими и о нравственной честности. Его герой важен не громкими словами, а стойкостью, скромностью и внутренним достоинством.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стихотворение «Жди меня» стало символом верности и ожидания.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Симонов, стихотворение «Жди меня» (1941)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текст закрепил в культуре представление о личной любви как форме сопротивления войне и разлуке.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периодизация по литературному процессу 1945–1959 годов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военной теме в 1945–1959 годах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общий интерес, но и смену литературной интонации: от торжественности к более внимательному разговору о человеке.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1950-х усиливается интерес к личному опыту и психологической правде, не отменяя памяти о Победе.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Подполье как образ коллективной силы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 юных подпольщиков не как одиночных героев, а как сплочённую группу, действующую ради общего сопротивления. В этом образе особенно заметна вера эпохи в коллективный подвиг и единство целей.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ставшая частью канона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быстро оказалось в центре официального представления о войне и героизме. Его читали как образец литературы о стойкости, верности и готовности к жертве во имя Родины.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границах художественной правды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романа велись обсуждения о том, насколько точно он передаёт реальные события и где проходит граница между документом и художественным обобщением. Эти споры важны для понимания эпохи.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«Молодая гвардия» Александра Фадеева: литература подвига и споров
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«окопная правда»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1946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крупные тексты, где война показана глазами человека на передовой, а не через парадный образ победы.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1950-х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чаще говорят о потерях, ошибках и цене приказа, а не только о героизме, что делает военный опыт более сложным и достоверным.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1940-х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всё заметнее конкретные бытовые детали: окоп, холод, усталость, нехватка сна, страх и напряжённое ожидание боя.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1950-х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«Окопная правда» становится важным направлением: литература всё увереннее выбирает сдержанный тон, точность и психологическую глубину.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Некрасов и поворот к подлинности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«В окопах Сталинграда» война показана через восприятие обычного офицера, который видит фронт изнутри и не отделяет подвиг от повседневного труда.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книга помогла литературе приблизиться к честному свидетельству о войне. В ней важны не только события, но и человеческая усталость, страх и внутренняя стойкость.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интонация и точные детали создают ощущение документальной достоверности. Автор избегает красивости, поэтому фронтовая реальность звучит особенно убедительно.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354481"/>
            <a:ext cx="4534800" cy="21260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история СССР, произведения 1940–1950-х годов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произведения послевоенной литературы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темы послевоенной прозы и поэзии: от героизма и памяти к личному опыту и нравственному выбору.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эпохи — память о войне, но способы её изображения становятся всё более личными и психологически точными.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помогали понять войну шире
</a:t>
            </a:r>
            <a:pPr algn="l" indent="0" marL="0">
              <a:lnSpc>
                <a:spcPct val="130039"/>
              </a:lnSpc>
              <a:buNone/>
            </a:pPr>
            <a:r>
              <a:rPr lang="en-US" sz="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советский читатель всё чаще обращался к прозе, где война показана не только как фронтовое событие, но и как человеческая катастрофа. Хемингуэй, Ремарк, Анна Зегерс и другие авторы расширяли представление о цене насилия и о достоинстве человека.
</a:t>
            </a:r>
            <a:endParaRPr lang="en-US" sz="906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травме без громких слов
</a:t>
            </a:r>
            <a:pPr algn="l" indent="0" marL="0">
              <a:lnSpc>
                <a:spcPct val="130039"/>
              </a:lnSpc>
              <a:buNone/>
            </a:pPr>
            <a:r>
              <a:rPr lang="en-US" sz="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Зарубежные произведения привлекали сдержанной интонацией и вниманием к внутренним последствиям войны. Читатель встречал героев, переживших утрату поколения, разлуку и моральное опустошение, — и видел, что личная боль становится частью общей истории XX века.
</a:t>
            </a:r>
            <a:endParaRPr lang="en-US" sz="1083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как общий литературный язык
</a:t>
            </a:r>
            <a:pPr algn="l" indent="0" marL="0">
              <a:lnSpc>
                <a:spcPct val="130039"/>
              </a:lnSpc>
              <a:buNone/>
            </a:pPr>
            <a:r>
              <a:rPr lang="en-US" sz="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 иностранной прозой усиливало интерес к теме ответственности перед погибшими и живыми. На этом фоне особенно заметно становилось, что подлинная гуманистическая литература говорит не о победе любой ценой, а о сохранении человеческого достоинства в разрушенном мире.
</a:t>
            </a:r>
            <a:endParaRPr lang="en-US" sz="968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литература и расширение читательского горизонта
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изображение войны в литературе 1945–1950-х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20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Периодизация основана на изменении литературного тона, тематических акцентов и степени психологической откровенности в произведениях 1945–1959 годов.
</a:t>
            </a:r>
            <a:endParaRPr lang="en-US" sz="20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памяти: от гражданского пафоса к личной боли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нередко ощущает не столько радость спасения, сколько долг перед погибшими товарищами. Отсюда возникает сдержанная, почти исповедальная интонация, где личное чувство соединяется с общим историческим опытом.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сохраняют торжественную интонацию, но всё чаще говорят не о победном марше, а о цене, которую заплатили семьи, города и целое поколение, вернувшееся с войны не прежним.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появляются братские могилы, письма с фронта, солдатские имена и молчание тех, кто не дождался возвращения близких. Память становится нравственной обязанностью живых.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Трагическая тема утрат не отменяет гражданского смысла поэзии. Напротив, она делает его глубже: верность памяти превращается в форму ответственности за прошлое и за человеческое достоинство.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2560" y="2192950"/>
            <a:ext cx="20212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20900"/>
            <a:ext cx="317700" cy="28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227570"/>
            <a:ext cx="317700" cy="254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35020"/>
            <a:ext cx="317700" cy="254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в литературе послевоенных лет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взрослеющие дети
</a:t>
            </a:r>
            <a:pPr algn="r" indent="0" marL="0">
              <a:lnSpc>
                <a:spcPct val="90000"/>
              </a:lnSpc>
              <a:buNone/>
            </a:pPr>
            <a:r>
              <a:rPr lang="en-US" sz="1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 войне ребёнок часто лишён беззаботности: он быстро учится терпению, труду и осторожности, потому что сама жизнь заставляет принимать взрослые решения слишком рано.
</a:t>
            </a:r>
            <a:endParaRPr lang="en-US" sz="1017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тыла
</a:t>
            </a:r>
            <a:pPr algn="r" indent="0" marL="0">
              <a:lnSpc>
                <a:spcPct val="9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не был на фронте, тоже переживали войну: работали, ждали, помогали семье и рано привыкали к дефициту. Литература подчёркивает их тихий, но значимый вклад в общую выживаемость.
</a:t>
            </a:r>
            <a:endParaRPr lang="en-US" sz="984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военного времени
</a:t>
            </a:r>
            <a:pPr algn="l" indent="0" marL="0">
              <a:lnSpc>
                <a:spcPct val="9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послевоенных лет показаны через нехватку, холод, разлуку и постоянную тревогу. Учёба здесь становится не просто обязанностью, а способом сохранить будущее и внутреннюю опору.
</a:t>
            </a:r>
            <a:endParaRPr lang="en-US" sz="984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послевоенной нехватки
</a:t>
            </a:r>
            <a:pPr algn="l" indent="0" marL="0">
              <a:lnSpc>
                <a:spcPct val="90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после Победы описывается как время надежды, смешанной с потерями. Эти герои несут в себе память о войне даже тогда, когда уже пытаются строить обычную мирную жизнь.
</a:t>
            </a:r>
            <a:endParaRPr lang="en-US" sz="102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литературы 1945–1959 годов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послевоенной прозы и поэзии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темы памяти и личной судьбы: именно они связывают фронтовой опыт с послевоенной реальностью и меняют масштаб разговора о войне.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смещение от торжественного образа Победы к более личному, этическому и психологическому осмыслению прошлого.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и литературные споры послевоенного времени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формировалось новое понимание литературы как свидетельства эпохи. Печатная трибуна становилась местом, где художественная правда соперничала с официальной нормой и медленно расширяла границы возможного.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«Новый мир», «Знамя» и «Октябрь» были главными площадками, где обсуждали допустимые границы правды о войне. Именно здесь произведение сначала попадало в общественный разговор, а затем — в школьный и читательский канон.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критика долго поддерживала образ безошибочного героя и торжественный стиль, но журнальная дискуссия постепенно открывала пространство для более сложных интонаций. Споры шли не только о сюжете, но и о праве писателя говорить о страхе, потерях и сомнениях.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 ситуации, где нельзя спрятаться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Быкова человек оказывается перед выбором, когда внешние обстоятельства не оставляют пространства для удобного оправдания. Его герои не выглядят непобедимыми; важнее другое — как они сохраняют ответственность, когда страх и одиночество становятся частью испытания.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как экзамен совести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Быков отказывается от декоративной героики и показывает войну как предельно жёсткую моральную ситуацию. В его произведениях особенно важны не эффектные поступки, а внутренняя цена решения, которое человек принимает в секунду, определяющую дальнейшую жизнь.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без прикрас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у Быкова послевоенная литература приходит к наиболее строгому разговору о войне. Его тексты убеждают, что подлинная сила героя проявляется не в лозунге, а в способности отвечать за свой выбор перед собой, товарищами и памятью о погибших.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Быков и тема нравственного выбора
</a:t>
            </a:r>
            <a:endParaRPr lang="en-US" sz="1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ценность приобретает психологическая деталь: взгляд, пауза, короткая реплика, жест. Через такие штрихи послевоенная литература показывает не только событие, но и то, как оно меняет человека изнутри.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эпоха требовала высокого гражданского стиля и ясных оценок, поэтому в текстах нередко слышны лозунговые формулы. Однако лучшие произведения не растворяются в них, а удерживают живую интонацию и внутреннюю правду.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этим сохраняется сдержанный реализм, близкий к документальному свидетельству. Писатели избегают чрезмерной патетики там, где важно передать усталость, тревогу, голод, ожидание и обычную человеческую речь.
</a:t>
            </a:r>
            <a:endParaRPr lang="en-US" sz="112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звучит фронтовая лексика: окоп, привал, эшелон, письмо, приказ. Эта точность создаёт ощущение реального опыта и помогает читателю увидеть войну не абстрактно, а через конкретные детали жизни.
</a:t>
            </a:r>
            <a:endParaRPr lang="en-US" sz="112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послевоенной литературы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151505"/>
            <a:ext cx="4813500" cy="3206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и художественные акценты эпохи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1940–1950-х годов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авторов помогает увидеть, как послевоенная литература постепенно усложняет изображение войны и человека.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Твардовского и Симонова к Некрасову и Казакевичу заметен переход от героического единства к более личному и правдивому изображению войны.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литература: память, которая учит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послевоенных лет сохранила живую память о войне и научила видеть за Победой человеческую цену. Она стала мостом к более честной прозе и поэзии следующего десятилетия.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2026-05-23T16:16:59Z</dcterms:created>
  <dcterms:modified xsi:type="dcterms:W3CDTF">2026-05-23T16:16:59Z</dcterms:modified>
</cp:coreProperties>
</file>