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белых карликов до гигантов — охватим масштаб и важность параметров звёзд.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плотность звёзд: ключевые темы урока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наблюдений в эпоху Галилея до современных методов интерферометрии — как развивались способы измерения размеров и плотности звёзд, расширяя научное понимание Вселенной.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размеров и плотности звёзд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размера звезды и используемые единицы измерения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нашего Солнца равен примерно 696 340 км, другие звёзды измеряются как кратное этому значению для удобства анализа.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сверхгигантов и компактных звёзд этот масштаб помогает наглядно представить колоссальные различия в размерах.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звезды — главный параметр её размера, выражается в солнечных радиусах (R☉), что упрощает сравнение разных объектов.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методы определения размеров звёзд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Спектроскопия и закон Стефана–Больцмана используются для вычисления температуры и радиуса по спектральным характеристикам.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световых кривых в затменных двойных системах помогает определить радиусы звёзд по изменению их яркости.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Интерферометрия позволяет получать угловые диаметры звёзд, раскрывая их реальные размеры с высокой точностью.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как космический телескоп Hubble, позволили измерить радиус Бетельгейзе и другие крупные объекты с невероятной точностью.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900" y="1517142"/>
            <a:ext cx="4230000" cy="7022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888" y="2222129"/>
            <a:ext cx="4230000" cy="7022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888" y="2926917"/>
            <a:ext cx="4230000" cy="70224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2900" y="3631666"/>
            <a:ext cx="4230000" cy="70224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819475" y="1583998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 — крошечные, но плотные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белых карликов составляют около 1% от солнечного, что соответствует размерам Земли, при этом их масса близка к солнечной. Это делает их невероятно плотными и компактными.
</a:t>
            </a:r>
            <a:endParaRPr lang="en-US" sz="776" dirty="0"/>
          </a:p>
        </p:txBody>
      </p:sp>
      <p:sp>
        <p:nvSpPr>
          <p:cNvPr id="16" name="Text 2"/>
          <p:cNvSpPr txBox="1"/>
          <p:nvPr/>
        </p:nvSpPr>
        <p:spPr>
          <a:xfrm>
            <a:off x="823463" y="2288985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главной последовательности — наша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3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типичный представитель главной последовательности с радиусом 1 R☉. Эти звёзды составляют основную массу звёзд в Галактике.
</a:t>
            </a:r>
            <a:endParaRPr lang="en-US" sz="766" dirty="0"/>
          </a:p>
        </p:txBody>
      </p:sp>
      <p:sp>
        <p:nvSpPr>
          <p:cNvPr id="17" name="Text 3"/>
          <p:cNvSpPr txBox="1"/>
          <p:nvPr/>
        </p:nvSpPr>
        <p:spPr>
          <a:xfrm>
            <a:off x="823463" y="2993773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гиганты — масштабные расширения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гиганты достигают радиусов в сотни раз больше Солнца, что связано с расширением оболочки при старении звезды.
</a:t>
            </a:r>
            <a:endParaRPr lang="en-US" sz="877" dirty="0"/>
          </a:p>
        </p:txBody>
      </p:sp>
      <p:sp>
        <p:nvSpPr>
          <p:cNvPr id="18" name="Text 4"/>
          <p:cNvSpPr txBox="1"/>
          <p:nvPr/>
        </p:nvSpPr>
        <p:spPr>
          <a:xfrm>
            <a:off x="823475" y="3698522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Сверхгиганты — космические титаны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Сверхгиганты, такие как VY Большого Пса, могут иметь радиусы до 2000 R☉, их размеры превосходят орбиту Юпитера, демонстрируя экстремальные параметры звёзд.
</a:t>
            </a:r>
            <a:endParaRPr lang="en-US" sz="776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размеров звёзд разных типов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размеров: Бетельгейзе, Солнце, белый карлик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служит стандартом с радиусом ровно 1 R☉, на котором базируются все сравнения размеров звёзд.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Бетельгейзе – красный сверхгигант с радиусом от 900 до 1200 солнечных радиусов, объём которого способен вместить миллионы Солнц.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карлик, примером которого является Сириус B, имеет радиус всего около 0,0094 R☉, что сопоставимо с размером Земли при огромной массе.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звёзд по радиусным категориям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карлики — около 90% звёзд Млечного Пути, объясняя преобладание главной последовательности в наблюдениях.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звёзд имеют небольшие размеры, а массивные сверхгиганты встречаются крайне редко.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каталоги, 2023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звёзд: базовые понятия и 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влияет на процессы термоядерного синтеза и определяет режимы энергетического баланса в недрах звезды, включая тепло- и световыделение.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плотности помогают отличать разреженные гиганты от плотных белых и нейтронных звёзд, раскрывая их эволюционные стадии.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определяется как масса, делённая на объём, и измеряется в кг/м³ или г/см³, отражая материальное состояние звезды.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центре Солнца плотность значительно выше, что обусловлено сжатием и термоядерными реакциями в ядре.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Солнца: сравнение с водой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Солнца составляет примерно 1,41 г/см³, немного больше плотности воды, что подчеркивает его преимущественно газообразную природу.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белых карликов достигает миллионов граммов на кубический сантиметр, при этом вещество находится в состоянии вырожденного электронного газа.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1 000 000 г/см³
</a:t>
            </a:r>
            <a:endParaRPr lang="en-US" sz="6103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представление о колоссальной компрессии вещества при переходе звезды в компактное состояние.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исследования, 2022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красных гигантов и сверхгигантов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Объёмные оболочки этих звёзд состоят из разреженного газа, который часто прозрачен для исходящего излучения, создавая впечатление большой светимости при малой массе вещества в данном объёме.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ядро сверхгиганта обладает значительно повышенной плотностью, обеспечивая необходимые условия для протекания термоядерных процессов и поддержания структуры звезды.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красных гигантов и сверхгигантов чрезвычайно низка — порядка 10⁻⁶–10⁻⁸ г/см³, что в миллионы раз меньше плотности воздуха на Земле.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плотности для типов звёзд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колоссальную разницу в плотности между различными классами звёзд, иллюстрируя экстремальные физические условия внутри них.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звезд варьируется более чем в миллион раз, отражая фазы их эволюции и внутренние процессы, влияющие на их структуру и судьбу.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NASA, 2023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в фазу гиганта или сверхгиганта звезда расширяется, что ведёт к резкому снижению средней плотности, а конечный коллапс в белого или нейтронного карлика значительно увеличивает плотность вещества звезды.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цикл и изменение плотности звезды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главной последовательности звезда поддерживает стабильный баланс между давлением и гравитацией, сохраняя умеренную среднюю плотность и обеспечивая устойчивое термоядерное горение водорода.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распределение массы и плотности в объёме звезды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Оболочка звезды занимает большую часть объёма, но её плотность значительно ниже, что обусловлено расширением и охлаждением газа.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звезды — зона с самой высокой плотностью и температурой, где происходят термоядерные реакции, поддерживающие её энерговыделение.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Солнце порядка 99% массы сосредоточены в области внутри половины радиуса от центра, демонстрируя крайне неравномерное распределение вещества.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массы формирует внутренние структуры и влияет на светимость, продолжительность жизни и эволюционные пути звёзд.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Необычайная плотность материи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Нейтронные звёзды обладают необычайной плотностью — в несколько сотен миллионов раз превышающей плотность атомного ядра. Один кубический сантиметр такого вещества весит сотни миллионов тонн, что поражает воображение и ставит новые физические вызовы.
</a:t>
            </a:r>
            <a:endParaRPr lang="en-US" sz="982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эффекты пространства-времени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магнитные поля и значительное искривление пространства вокруг нейтронных звёзд создают уникальные условия, влияющие на излучение и динамику, что делает их объектами активных исследований современного астрофизического сообщества.
</a:t>
            </a:r>
            <a:endParaRPr lang="en-US" sz="957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Нейтронные звёзды — феномен ультравысокой плотности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белого карлика, Солнца и красного сверхгиганта
</a:t>
            </a:r>
            <a:endParaRPr lang="en-US" sz="2086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физические характеристики трёх типов звёзд, иллюстрируя их различия и сходства по ключевым параметрам.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массе, размере и плотности объясняют уникальные свойства и этапы жизни каждого типа звезды.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каталоги, 2023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размеров и плотности: физические пределы звездных объектов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размеры демонстрируют сверхгиганты, радиус которых превышает 1500 солнечных радиусов, обусловленные расширением и снижением плотности оболочек.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радиус звезды достигается у нейтронных звёзд — примерно 10 километров, что является следствием гравитационного коллапса и квантовых эффектов вырождения материи.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плотности диктуются балансом между гравитацией и вырожденным давлением, дальнейшее сжатие за пределы нейтронной звезды ведёт к образованию чёрной дыры.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наблюдения: как различаются видимые размеры звёзд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размер звезды зависит от её светимости, расстояния и физического радиуса. Так, удалённые сверхгиганты могут выглядеть маленькими и тусклыми, несмотря на колоссальные размеры.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телескопические изображения демонстрируют, что близкие белые карлики выглядят как практически точечные источники, тогда как Бетельгейзе благодаря своей яркости и размеру даёт заметный дисковый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 научное значение изучения размеров и плотности звёзд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структуры звезд также содействует развитию гравитационно-волновой астрономии, расширяя возможности наблюдения динамических процессов в удалённых системах.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параметры критичны для понимания звёздных взрывов сверхновых и формирования тяжёлых элементов во Вселенной, влияющих на химический состав космоса.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размеров и плотности звёзд позволяет моделировать процессы эволюции галактик и прогнозировать поведение звездных систем с высокой степенью точности.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исследования поддерживают теоретические модели звёздной динамики и помогают точно оценивать жизненные циклы и судьбы различных типов звёзд.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исследований размеров и плотности звёзд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масштабов и плотности звёзд раскрывает разнообразие Вселенной, формируя понимание процессов звёздообразования, эволюции и космических трансформаций на фундаментальном уровне.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2026-05-08T00:40:35Z</dcterms:created>
  <dcterms:modified xsi:type="dcterms:W3CDTF">2026-05-08T00:40:35Z</dcterms:modified>
</cp:coreProperties>
</file>