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Г. Скребицкого: рассказ о весне и маленьком чуде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поле, песня птицы и радость пробуждения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Скребицкий умел видеть и слышать мир природы очень внимательно. В его рассказах живут птицы, лес, утро и тихая красота простых мгновений, поэтому они легко и интересно читаются детьми.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Скребицкий: писатель, который слышал природу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— небольшая полевая птица. Он живёт на открытых пространствах, любит луга и поля, а потому особенно заметен в весеннем небе.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птицу чаще слышат, чем видят: она поёт высоко над землёй. Её звонкий голос кажется тонким и очень лёгким, будто капельки звука рассыпались в воздухе.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жаворонок становится вестником тепла. Его песня словно сообщает: зима уже отступила, а природа снова просыпается и радуется солнцу.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жаворонок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рассказе тихое и чистое, как будто мир только что умыли. Широкое поле, свежий воздух и светлое небо создают ощущение простора. В такой картине весна чувствуется особенно ясно.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над полем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уже видны первые признаки новой жизни. Тонкие зелёные всходы и светлая пашня делают пейзаж живым, но ещё очень спокойным. Кажется, что природа осторожно делает первый шаг после зимы.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зелёные ростки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полем легко представить крошечного жаворонка, который будто растворяется в небе. Он соединяет землю и высоту, а его полёт делает весенний пейзаж ещё более лёгким и радостным.
</a:t>
            </a:r>
            <a:endParaRPr lang="en-US" sz="96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над простором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поле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поле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спокойный весенний пейзаж: поле, небо и тишина. Всё будто замирает в ожидании.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движение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замечает, что в природе что-то изменилось. В воздухе появляется живое движение, и внимание сразу усиливается.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жаворонка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этого короткого ожидания слышится и видится жаворонок. Его песня делает встречу с весной особенно радостной.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встреча с птицей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от спокойного весеннего пейзажа к радостному впечатлению от песни жаворонка.
</a:t>
            </a:r>
            <a:endParaRPr lang="en-US" sz="12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очень внимательный: он замечает не только птицу, но и поле, небо, воздух и тишину. Из таких мелочей складывается живая картина весеннего утра.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относится к жаворонку с добротой и уважением. Для него птица — не просто маленькое существо, а часть большого и красивого мира, который хочется беречь.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взгляд природа кажется близкой и тёплой. Рассказчик умеет удивляться тихо, но искренне, и это делает рассказ особенно душевным.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жаворонка звучит звонко и легко, будто тонкая серебряная ниточка тянется прямо к небу. Она наполняет весенний воздух радостью и делает поле совсем живым.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поёт высоко над землёй, поэтому её голос кажется свободным и немного волшебным. Сразу хочется поднять голову и посмотреть, как маленький певец встречает весну.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поёт жаворонок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появляется тогда, когда природа начинает оживать после зимы. Его прилёт словно отмечает первый настоящий шаг к теплу и свету.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песня напоминает о зелёных полях, чистом небе и свежем воздухе. Всё вокруг звучит и дышит по-весеннему, даже если снег ещё не исчез совсем.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в деревне эта птица связана с началом полевых работ. Её голос слышат как добрый знак: пора радоваться новому сезону и жить в ритме природы.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жаворонок воспринимается не просто как птица, а как вестник весны. Он приносит чувство надежды, тепла и тихой радости.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жаворонок связан с весной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спокойно и светло, без громких событий и лишней суеты. В нём главное — тихое внимание к природе и радость от простого наблюдения.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маленькая встреча может стать важной, если человек умеет замечать красоту вокруг. Даже один голос в небе способен оставить тёплое воспоминание.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есть особое настроение текста: он не спешит, а учит смотреть внимательнее. И тогда обычное весеннее утро превращается в маленькое чудо.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рассказа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каждом мгновении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показывает, что настоящая красота не всегда бросается в глаза. Она живёт в поле, в небе, в тишине и в первой песне птицы. Такое чудо рядом с нами каждый день.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как знак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рассказе словно говорит о начале новой жизни. Его появление приносит свет, тепло и радость. Автор учит беречь живое и внимательнее смотреть на мир вокруг.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 обычной красоте, которую легко не заметить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4119" y="1440450"/>
            <a:ext cx="14137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весеннюю картину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«небо», «простор» и «воздух» создают ощущение широты и свободы. Читатель сразу представляет высокое весеннее небо над тихим полем.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«весна» связано с первыми всходами, светом и теплом. Оно помогает увидеть, как поле оживает после зимы и становится зелёным.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«песня» и «радость» передают звучание жаворонка. Кажется, будто сама природа поёт вместе с маленькой птицей над землёй.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«тишина» помогает почувствовать спокойный момент встречи с птицей. В такой тишине особенно хорошо слышно каждое движение и каждый звук.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«наблюдение» показывает, как важно смотреть не спеша. Именно внимательный человек замечает красоту в обычном поле и в маленькой птице.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звучит спокойствие. Перед читателем открывается тихое весеннее утро, и кажется, что природа ещё только просыпается.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движение и звонкая песня. Жаворонок поднимается в небо, и поле сразу становится живее и радостнее.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светлое восхищение. Обычная встреча с птицей превращается в маленький праздник, который хочется запомнить.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уместны широкое поле, ранняя зелень и высокое голубое небо. В центре может быть маленький жаворонок, который летит так высоко, будто здоровается с весной.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должно быть лёгким и светлым. Важны простор, чистый воздух и ощущение тишины, в которой особенно хорошо слышна весенняя песня птицы.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рисунок к рассказу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он учит замечать красоту в самых простых вещах. Не только в большом событии, но и в тихом полёте маленькой птицы.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рассказ помогает относиться к природе бережно и с добротой. Жаворонок здесь не просто птица, а живой весенний гость.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произведение показывает ценность внимательного взгляда. Если слушать и смотреть сердцем, даже обычное утро может стать запоминающимся.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8769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269" y="107166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406" y="1071663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7556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87696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работы с текстом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рассказа. Оно помогает сразу вспомнить маленькую птицу, её звонкую песню и высокое небо над полем.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«поле» и «природа» создают место действия. Они помогают представить открытое пространство, где птицу особенно легко услышать.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делает встречу с жаворонком заметной. В спокойствии любой звук кажется ярче, а весенний день — ещё красивее.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«радость» передаёт настроение героя. Оно показывает, что от простой встречи с птицей может стать тепло на душе.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важно для понимания рассказа. Автор учит не торопиться, а внимательно смотреть вокруг и замечать маленькие чудеса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открытых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не прячется в густых ветках, как многие лесные птицы. Он живёт на открытом поле, где много света, воздуха и простора. Поэтому его легче услышать, чем увидеть.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слышно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песня звучит высоко и звонко, почти как весёлый весенний привет. Из-за этого жаворонок кажется особенно свободным и немного сказочным, словно поёт прямо с неба.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жаворонка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небольшой по объёму. В нём нет запутанных событий, поэтому ребёнок легко следит за тем, что происходит на весеннем поле.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понятные. Автор пишет ясно, без трудных выражений, а значит, читать можно спокойно и без лишнего усилия.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жаворонка очень нагляден. Его легко представить в небе, и вместе с ним сразу возникает картина весны, света и радости.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понять второкласснику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стоит запомнить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и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напоминают о главном герое рассказа. Жаворонок поёт высоко над полем и создаёт ощущение весенней свободы.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«весна» и «свет» помогают вспомнить настроение произведения. В них слышится тепло, пробуждение природы и начало нового дня.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место действия. Просторное поле помогает почувствовать ширину неба и тихую красоту открытой земли.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«природа» и «жизнь» показывают главную мысль рассказа. Всё вокруг просыпается, движется и радуется приходу весны.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 рассказчиком. Он внимательно смотрит, слушает и радуется тому, что заметил маленькое чудо рядом.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Скребицкого напоминает: красота часто живёт рядом, нужно только остановиться и прислушаться. Жаворонок дарит светлую радость и помогает почувствовать, как просыпается весна.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— большое весеннее чудо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2026-05-24T03:50:11Z</dcterms:created>
  <dcterms:modified xsi:type="dcterms:W3CDTF">2026-05-24T03:50:11Z</dcterms:modified>
</cp:coreProperties>
</file>