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Different lifestyles: как люди живут по-разному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привычках, распорядке дня, семье и школе — простыми словами.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Lifestyle: язык для описания 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говорить о себе и других: когда встаём, что едим, как учимся и отдыхаем. На уроке English учащиеся сравнивают routines, habits и free time простыми фразами.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lifestyles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942262" y="1662575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распорядок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lifestyle, routine и habits помогают назвать образ жизни человека. Их удобно использовать, когда говорим о том, что делаем утром, днём, вечером и в разные дни недели.
</a:t>
            </a:r>
            <a:endParaRPr lang="en-US" sz="801" dirty="0"/>
          </a:p>
        </p:txBody>
      </p:sp>
      <p:sp>
        <p:nvSpPr>
          <p:cNvPr id="11" name="Text 3"/>
          <p:cNvSpPr txBox="1"/>
          <p:nvPr/>
        </p:nvSpPr>
        <p:spPr>
          <a:xfrm>
            <a:off x="942269" y="2460037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глаголы get up, go to school, do homework, play, read, watch и sleep часто встречаются в рассказах о школьном дне. Они помогают строить короткие и понятные предложения.
</a:t>
            </a:r>
            <a:endParaRPr lang="en-US" sz="781" dirty="0"/>
          </a:p>
        </p:txBody>
      </p:sp>
      <p:sp>
        <p:nvSpPr>
          <p:cNvPr id="12" name="Text 4"/>
          <p:cNvSpPr txBox="1"/>
          <p:nvPr/>
        </p:nvSpPr>
        <p:spPr>
          <a:xfrm>
            <a:off x="942264" y="3257498"/>
            <a:ext cx="34926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суток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morning, afternoon и evening нужны, чтобы точно показать, когда происходит действие. Выражения every day, on weekdays и at weekends делают речь более связной и естественной.
</a:t>
            </a:r>
            <a:endParaRPr lang="en-US" sz="833" dirty="0"/>
          </a:p>
        </p:txBody>
      </p:sp>
      <p:sp>
        <p:nvSpPr>
          <p:cNvPr id="13" name="Text 5"/>
          <p:cNvSpPr txBox="1"/>
          <p:nvPr/>
        </p:nvSpPr>
        <p:spPr>
          <a:xfrm>
            <a:off x="4697037" y="2074213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и отдых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sport, hobby и rest показывают, чем человек занимается после школы. С их помощью легко говорить о свободном времени, играх, чтении, занятиях в секциях и отдыхе дома.
</a:t>
            </a:r>
            <a:endParaRPr lang="en-US" sz="784" dirty="0"/>
          </a:p>
        </p:txBody>
      </p:sp>
      <p:sp>
        <p:nvSpPr>
          <p:cNvPr id="14" name="Text 6"/>
          <p:cNvSpPr txBox="1"/>
          <p:nvPr/>
        </p:nvSpPr>
        <p:spPr>
          <a:xfrm>
            <a:off x="4697037" y="2897488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образа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active, healthy, busy, quiet, modern и traditional помогают сравнивать стили жизни. Они особенно полезны, когда нужно рассказать, как живёт человек и чем его день отличается от других.
</a:t>
            </a:r>
            <a:endParaRPr lang="en-US" sz="7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Daily routine: распорядок дня школьника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35075" y="1398100"/>
            <a:ext cx="37809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школьник просыпается, умывается и завтракает. Для описания этого этапа подходят фразы I get up at 7 o’clock и I have breakfast, потому что они показывают начало дня.
</a:t>
            </a:r>
            <a:endParaRPr lang="en-US" sz="1004" dirty="0"/>
          </a:p>
        </p:txBody>
      </p:sp>
      <p:sp>
        <p:nvSpPr>
          <p:cNvPr id="11" name="Text 2"/>
          <p:cNvSpPr txBox="1"/>
          <p:nvPr/>
        </p:nvSpPr>
        <p:spPr>
          <a:xfrm>
            <a:off x="1035075" y="2103075"/>
            <a:ext cx="37809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 школу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ребёнок собирает рюкзак и идёт на уроки. В английском удобно сказать I go to school, а при желании добавить способ передвижения: by bus, on foot или by car.
</a:t>
            </a:r>
            <a:endParaRPr lang="en-US" sz="1004" dirty="0"/>
          </a:p>
        </p:txBody>
      </p:sp>
      <p:sp>
        <p:nvSpPr>
          <p:cNvPr id="12" name="Text 3"/>
          <p:cNvSpPr txBox="1"/>
          <p:nvPr/>
        </p:nvSpPr>
        <p:spPr>
          <a:xfrm>
            <a:off x="1035075" y="2808050"/>
            <a:ext cx="37809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 дня ученик слушает учителя, пишет в тетради и общается с одноклассниками. Эти действия помогают описать school day и показать, как проходит обычное время в классе.
</a:t>
            </a:r>
            <a:endParaRPr lang="en-US" sz="1004" dirty="0"/>
          </a:p>
        </p:txBody>
      </p:sp>
      <p:sp>
        <p:nvSpPr>
          <p:cNvPr id="13" name="Text 4"/>
          <p:cNvSpPr txBox="1"/>
          <p:nvPr/>
        </p:nvSpPr>
        <p:spPr>
          <a:xfrm>
            <a:off x="1035075" y="3513025"/>
            <a:ext cx="37809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многие дети делают домашнее задание, помогают дома или ходят на кружки. Здесь подходят фразы I do my homework и I go to a club after school.
</a:t>
            </a:r>
            <a:endParaRPr lang="en-US" sz="1004" dirty="0"/>
          </a:p>
        </p:txBody>
      </p:sp>
      <p:sp>
        <p:nvSpPr>
          <p:cNvPr id="14" name="Text 5"/>
          <p:cNvSpPr txBox="1"/>
          <p:nvPr/>
        </p:nvSpPr>
        <p:spPr>
          <a:xfrm>
            <a:off x="1035075" y="4218000"/>
            <a:ext cx="37809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и сон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дня остаётся время для отдыха, чтения или разговора с семьёй. Завершающая фраза I go to bed помогает показать, что день закончился и пора отдыхать.
</a:t>
            </a:r>
            <a:endParaRPr lang="en-US" sz="1004" dirty="0"/>
          </a:p>
        </p:txBody>
      </p:sp>
      <p:sp>
        <p:nvSpPr>
          <p:cNvPr id="15" name="Text 6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день ученика 5 класса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сколько времени обычно уходит на разные занятия в будний день школьника.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школа занимают больше всего времени, а различия чаще всего связаны со спортом, гаджетами и хобби.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распределения времени для урока английского языка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ежедневных привычек: English examples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и та же привычка описывается короткой английской фразой и когда она обычно происходит.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разных routines ученики используют похожие слова и конструкции, чтобы рассказывать о своём дне.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5 класса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1763" y="139555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344" y="1390009"/>
            <a:ext cx="242438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2588" y="1416493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8637" y="1433239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50728" y="1390009"/>
            <a:ext cx="315169" cy="38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Active lifestyle: активный образ жизни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игры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Football and other team games teach movement, cooperation and energy. Such activities are useful because they combine exercise, communication and fun in a safe and simple way.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Regular walks make the day more active and help children move more. Даже короткая прогулка after school already adds useful movement and gives a break from sitting.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виды спорта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Swimming is a good example of healthy training for children. It helps build strength, improves stamina and gives the body a balanced нагрузка without too much strain.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и катание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Cycling, skating and similar activities keep the body moving and make free time more interesting. They are easy to connect with the words exercise, training and energy.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 active lifestyle works best when movement happens often, not only once in a while. For children, regular and safe activity is more important than very hard training.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4725" y="1310269"/>
            <a:ext cx="2610900" cy="1629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food: питание и привычки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завтрак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Breakfast gives energy for lessons and helps the day start well. Simple examples are cereal, milk, bread, fruit and soup, because they are easy to name and describe.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 овощи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Apple, banana, salad and other vegetables are part of a healthy menu. They help children talk about food in simple English and compare healthy food with junk food.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Сладкое в меру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Sweets and chips are not forbidden, but they should not be eaten too often. Words much, little, always and sometimes help show balance and moderation in eating habits.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Water is an important habit in a healthy lifestyle. Short phrases like I drink water every day or I drink a little water at school are easy for 5th graders.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6082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best models for this topic are I eat… I drink… and I like… They let students describe meals, school snacks and personal food preferences without complicated grammar.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Гаджеты полезны, если они помогают учиться, общаться и отдыхать без перегрузки. Balanced use matters more than long hours online.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2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20004"/>
              </a:lnSpc>
              <a:buNone/>
            </a:pPr>
            <a:r>
              <a:rPr lang="en-US" sz="1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правила помогают держать экранное время под контролем: делать паузы, заканчивать занятия вовремя и не откладывать сон.
</a:t>
            </a:r>
            <a:pPr algn="ctr" indent="0" marL="0">
              <a:lnSpc>
                <a:spcPct val="120004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172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английского языка для 5 класса
</a:t>
            </a:r>
            <a:endParaRPr lang="en-US" sz="32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описать свой lifestyle на английском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для устного рассказа о своём дне и привычках.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Comparing lifestyles: похожее и разное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707350" y="1391125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84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слов для сравнения
</a:t>
            </a:r>
            <a:pPr algn="l" indent="0" marL="0">
              <a:lnSpc>
                <a:spcPct val="110046"/>
              </a:lnSpc>
              <a:buNone/>
            </a:pPr>
            <a:r>
              <a:rPr lang="en-US" sz="843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выбрать простые противоположности: early/late, active/quiet, healthy/unhealthy. Такие пары помогают заметить, чем routines людей похожи, а чем отличаются в обычной школьной жизни.
</a:t>
            </a:r>
            <a:endParaRPr lang="en-US" sz="843" dirty="0"/>
          </a:p>
        </p:txBody>
      </p:sp>
      <p:sp>
        <p:nvSpPr>
          <p:cNvPr id="14" name="Text 3"/>
          <p:cNvSpPr txBox="1"/>
          <p:nvPr/>
        </p:nvSpPr>
        <p:spPr>
          <a:xfrm>
            <a:off x="2301738" y="1391177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1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для описания
</a:t>
            </a:r>
            <a:pPr algn="l" indent="0" marL="0">
              <a:lnSpc>
                <a:spcPct val="110046"/>
              </a:lnSpc>
              <a:buNone/>
            </a:pPr>
            <a:r>
              <a:rPr lang="en-US" sz="919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сравнений подходят выражения more time, less time, as… as, different from и the same as. Они делают ответ коротким, понятным и правильным для уровня 5 класса.
</a:t>
            </a:r>
            <a:endParaRPr lang="en-US" sz="919" dirty="0"/>
          </a:p>
        </p:txBody>
      </p:sp>
      <p:sp>
        <p:nvSpPr>
          <p:cNvPr id="15" name="Text 4"/>
          <p:cNvSpPr txBox="1"/>
          <p:nvPr/>
        </p:nvSpPr>
        <p:spPr>
          <a:xfrm>
            <a:off x="3904400" y="1391177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Распорядок дня
</a:t>
            </a:r>
            <a:pPr algn="l" indent="0" marL="0">
              <a:lnSpc>
                <a:spcPct val="110046"/>
              </a:lnSpc>
              <a:buNone/>
            </a:pPr>
            <a:r>
              <a:rPr lang="en-US" sz="968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могут сравнивать, во сколько они встают, когда делают homework и сколько времени тратят на отдых. Так проще сказать, чей день более busy, а чей — more free.
</a:t>
            </a:r>
            <a:endParaRPr lang="en-US" sz="968" dirty="0"/>
          </a:p>
        </p:txBody>
      </p:sp>
      <p:sp>
        <p:nvSpPr>
          <p:cNvPr id="16" name="Text 5"/>
          <p:cNvSpPr txBox="1"/>
          <p:nvPr/>
        </p:nvSpPr>
        <p:spPr>
          <a:xfrm>
            <a:off x="5507050" y="1391177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 дорога в школу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Lifestyle заметно меняется из-за hobby и transport to school. Кто-то ходит пешком, кто-то едет на bus, а после уроков выбирает sport, music, reading или games.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7109700" y="1391177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87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сравнения
</a:t>
            </a:r>
            <a:pPr algn="l" indent="0" marL="0">
              <a:lnSpc>
                <a:spcPct val="110046"/>
              </a:lnSpc>
              <a:buNone/>
            </a:pPr>
            <a:r>
              <a:rPr lang="en-US" sz="877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использовать новые adjectives в речи и писать более живые предложения. На уроке это удобно для мини-диалогов, описаний и простых рассказов о себе и друзьях.
</a:t>
            </a:r>
            <a:endParaRPr lang="en-US" sz="8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lifestyle здоровым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здоровье поддерживают не только спорт и еда, но и регулярный сон, вода и отдых без спешки.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роль принадлежит сну, питанию и движению; ограничение экранного времени важно, но работает вместе с другими привычками.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healthy lifestyle; доли условные, для наглядности.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881050"/>
            <a:ext cx="4332300" cy="1726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менее полезные привычки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привычки влияют на самочувствие и повседневную энергию.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поддерживают энергию и здоровье, а лишние экраны и пропуск еды быстро ухудшают самочувствие.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 по теме habits and lifestyle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347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6175" y="1198518"/>
            <a:ext cx="376800" cy="3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569" y="1172034"/>
            <a:ext cx="339413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0269" y="1172034"/>
            <a:ext cx="339413" cy="38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74275" y="1198518"/>
            <a:ext cx="376800" cy="3349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Lifestyle in different countries
</a:t>
            </a:r>
            <a:endParaRPr lang="en-US" sz="2250" dirty="0"/>
          </a:p>
        </p:txBody>
      </p:sp>
      <p:sp>
        <p:nvSpPr>
          <p:cNvPr id="15" name="Text 2"/>
          <p:cNvSpPr txBox="1"/>
          <p:nvPr/>
        </p:nvSpPr>
        <p:spPr>
          <a:xfrm>
            <a:off x="3960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влияет на одежду, прогулки и отдых. В жарких странах привычки дня часто отличаются от стран, где долго держится холод или идут дожди.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87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дети идут в школу пешком, другие едут на автобусе или метро. Способ дороги меняет утренний ритм и количество движения за день.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814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meals зависят от страны и традиций семьи. Где-то чаще едят суп, где-то — рис, хлеб, рыбу или другие привычные продукты.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241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фестивали тоже входят в lifestyle. Они показывают культуру страны и то, как семьи проводят свободное время вместе.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668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быт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Распорядок дома, школьные часы и традиции в семье могут отличаться. Это помогает понять, что разные lifestyles связаны не с оценкой, а с выбором и средой.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ученик кладёт воду в многоразовую бутылку и берёт перекус в небольшой контейнер. После уроков он выбрасывает бумагу в нужный bin и не оставляет мусор на парте. Такие простые шаги помогают держать класс и двор чище.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без лишнего мусора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тёплый день дети выбирают walking or cycling instead of the car. По пути они видят деревья, свежий воздух и меньше тратят топлива. Этот привычный маршрут превращается в полезное движение и заботу о природе.
</a:t>
            </a:r>
            <a:endParaRPr lang="en-US" sz="949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дороге на велосипеде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семья reuse old bags, paper and bottles, если они ещё подходят для дела. Лишние вещи не выбрасывают сразу: их сортируют, используют повторно или отправляют на recycle. Так меньше мусора попадает в окружающую среду.
</a:t>
            </a:r>
            <a:endParaRPr lang="en-US" sz="922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Вещи, которым можно дать вторую жизнь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Eco-friendly lifestyle: бережное отношение к природе
</a:t>
            </a:r>
            <a:endParaRPr lang="en-US" sz="22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транспорт влияет на повседневную активность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шагов и движения в дороге, тем легче выполнить норму ежедневной активности без отдельной тренировки.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и велосипедные поездки дают больше движения, а поездки на машине почти не включают тело в работу.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сравнения способов дороги в школу; значения условные, для наглядности.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выработать полезную привычку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путь от выбора одной привычки до её закрепления в ежедневном распорядке.
</a:t>
            </a:r>
            <a:endParaRPr lang="en-US" sz="1295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разным образам жизни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942262" y="1662575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одних детей после уроков спорт, у других — музыка, чтение или помощь семье. Разный выбор не делает чей-то lifestyle лучше или хуже, он просто отражает интересы человека.
</a:t>
            </a:r>
            <a:endParaRPr lang="en-US" sz="793" dirty="0"/>
          </a:p>
        </p:txBody>
      </p:sp>
      <p:sp>
        <p:nvSpPr>
          <p:cNvPr id="11" name="Text 3"/>
          <p:cNvSpPr txBox="1"/>
          <p:nvPr/>
        </p:nvSpPr>
        <p:spPr>
          <a:xfrm>
            <a:off x="942269" y="2460037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семьях день проходит по строгому расписанию, в других — по более свободному. Важно уважать choice семьи и не сравнивать привычки без причины.
</a:t>
            </a:r>
            <a:endParaRPr lang="en-US" sz="805" dirty="0"/>
          </a:p>
        </p:txBody>
      </p:sp>
      <p:sp>
        <p:nvSpPr>
          <p:cNvPr id="12" name="Text 4"/>
          <p:cNvSpPr txBox="1"/>
          <p:nvPr/>
        </p:nvSpPr>
        <p:spPr>
          <a:xfrm>
            <a:off x="942264" y="3257498"/>
            <a:ext cx="34926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рано ложится спать, кто-то дольше делает homework, а кто-то чаще помогает дома. Такие differences встречаются у всех и считаются нормальной частью жизни.
</a:t>
            </a:r>
            <a:endParaRPr lang="en-US" sz="833" dirty="0"/>
          </a:p>
        </p:txBody>
      </p:sp>
      <p:sp>
        <p:nvSpPr>
          <p:cNvPr id="13" name="Text 5"/>
          <p:cNvSpPr txBox="1"/>
          <p:nvPr/>
        </p:nvSpPr>
        <p:spPr>
          <a:xfrm>
            <a:off x="4697037" y="2074213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respect, kindness и help особенно важны, когда мы говорим о других людях. Они учат слушать, не спорить из-за мелочей и быть внимательнее к окружающим.
</a:t>
            </a:r>
            <a:endParaRPr lang="en-US" sz="857" dirty="0"/>
          </a:p>
        </p:txBody>
      </p:sp>
      <p:sp>
        <p:nvSpPr>
          <p:cNvPr id="14" name="Text 6"/>
          <p:cNvSpPr txBox="1"/>
          <p:nvPr/>
        </p:nvSpPr>
        <p:spPr>
          <a:xfrm>
            <a:off x="4697037" y="2897488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lifestyles помогают видеть, сколько у людей разных привычек, идей и занятий. Это делает класс и семью интереснее, если относиться друг к другу с уважением.
</a:t>
            </a:r>
            <a:endParaRPr lang="en-US" sz="8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2163643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баланс в повседневной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распределить день между учёбой, отдыхом и привычками, чтобы сохранять силы и концентрацию.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сон, экранное время и отдых находятся в разумных пределах, день становится спокойнее, а учёба идёт легче.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 по теме balanced routine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Different lifestyles: what we remember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Different lifestyles зависят от привычек, семьи, школы и интересов. Если помнить про sleep, food, movement, study and rest, можно говорить о своём дне по-английски и делать его более healthy.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2026-05-30T13:27:50Z</dcterms:created>
  <dcterms:modified xsi:type="dcterms:W3CDTF">2026-05-30T13:27:50Z</dcterms:modified>
</cp:coreProperties>
</file>