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хвощи и папоротники: введение и основные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споровые растения в природе: история, строение и значение.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историческая роль споровых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хвощи и папоротники появились более 350 миллионов лет назад, формируя первые леса на Земле и служа предками современных растений. Их органические остатки стали основой для образования каменного угля, важного природного ресурса.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плаунов
</a:t>
            </a:r>
            <a:pPr algn="l" indent="0" marL="0">
              <a:lnSpc>
                <a:spcPct val="90000"/>
              </a:lnSpc>
              <a:buNone/>
            </a:pPr>
            <a:r>
              <a:rPr lang="en-US" sz="46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имеют тонкие, стелющиеся стебли с мелкими листьями и спороносные колоски на концах. Это многолетние травянистые растения с корневищами, которые размножаются спорами.
</a:t>
            </a:r>
            <a:endParaRPr lang="en-US" sz="111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особенности роста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через корневища, а споры обеспечивают широкий ареал обитания. Их мелкие листья расположены плотно, формируя плотный покров.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плаунов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 булавовидный — широко распространённый представитель, характеризующийся колосками со спорами и стелющимися ветвями в лесных влажных местах.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примеры плаунов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строения хвощей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8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хвощей
</a:t>
            </a:r>
            <a:pPr algn="ctr" indent="0" marL="0">
              <a:lnSpc>
                <a:spcPct val="90000"/>
              </a:lnSpc>
              <a:buNone/>
            </a:pPr>
            <a:r>
              <a:rPr lang="en-US" sz="49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выделяются полыми, членистыми стеблями с кольцами зубчатых листочков. Стебли состоят из сегментов, что облегчает гибкость и рост растения.
</a:t>
            </a:r>
            <a:endParaRPr lang="en-US" sz="1189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корневая система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Редуцированные листья имеют чешуевидную форму, расположены в узлах. Корневище длинное, снабжённое многочисленными тонкими придаточными корнями для устойчивости в влажной почве.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4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органы
</a:t>
            </a:r>
            <a:pPr algn="ctr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верхушках побегов формируются спороносные колоски, выделяющие споры для размножения. Хвощ полевой часто встречается на сырых, затенённых местах.
</a:t>
            </a:r>
            <a:endParaRPr lang="en-US" sz="11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Вайи и их 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папоротников, называемые вайями, крупные и сильно рассечённые. Они развиваются из корневища и имеют сложную структуру для эффективного фотосинтеза.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Спорангии и сорусы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нижней стороне вай формируются сорусы — скопления спорангиев, где созревают споры. Это важный элемент размножения и жизненного цикла папоротников.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виды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Обыкновенный орляк и щитовник мужской — примеры широко распространённых папоротников, адаптированных к различным природным условиям.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особенности папоротников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включает спорофит — взрослое растение, и гаметофит — малый заросток, формирующий половые клетки.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размножается спорами, из которых развивается гаметофит с антеридиями и архегониями для полового размножения.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приводит к формированию нового спорофита, завершая цикл и обеспечивая воспроизводство вида.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споровых растений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размножения споровых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8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спорофита к новым поколениям в жизненном цикле споровых
</a:t>
            </a:r>
            <a:endParaRPr lang="en-US" sz="23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плауна: детальное описание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имеют ползучее корневище, от которого отходят ветвящиеся побеги с мелкими зелёными микрофиллами, расположенными спирально для максимального захвата света.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верхушках некоторых побегов расположены спороносные колоски, а узлы служат точками роста корней, обеспечивая питание и закрепление растения.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стеблей хвоща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Трубчатый, членистый стебель хвощей разделён кольцевыми зубчатостями, что придаёт им особую гибкость и узнаваемый внешний вид.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корневище и многочисленные тонкие придаточные корни способствуют устойчивости на влажных почвах и обеспечивают питание растения.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листового аппарата и спорангиев папоротника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(вайя) папоротника сильно рассечён и появляется из почвы в виде закрученной «улитки», обеспечивая постепенный рост и раскрытие.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обратной стороне вайи находятся сорусы — скопления спорангиев, где формируются споры для дальнейшего размножения растений.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предпочитают хвойные и смешанные леса с кислой и влажной почвой, где часто растут на мху, образуя плотные ковры в тенистых местах.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широко распространены на опушках лесов, в густых чащах и среди вересковых зарослей, где условия способствуют их развитию.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местах плауны не только сохраняют влажность почвы, но и создают благоприятный микроклимат для множества мелких животных и насекомых.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 плаунов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местообитания хвощей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часто встречаются на переувлажнённых почвах у берегов рек, болот, в канавах и на влажных лугах, где почва насыщена влагой.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хвощей проявляют высокую выносливость к затенению и сезонным наводнениям, что позволяет им успешно конкурировать с другими растениями.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хвощи — например, луговой и полевой — считаются сорняками, так как легко захватывают новые участки и размножаются быстро.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широко распространены в сырых, тенистых лесах, часто образуя густые заросли на болотистых участках и вдоль берегов водоёмов.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хорошо приспособлены к горным склонам и каменистым местам, демонстрируя разнообразие видов, более 100 из которых встречаются на территории России.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распространённых видов выделяются мужской папоротник, орляк обыкновенный и страусник, каждый из которых занимает определённые экологические ниши.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папоротников в природе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плаунами, хвощами и папоротниками
</a:t>
            </a:r>
            <a:endParaRPr lang="en-US" sz="2209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имеют мелкие плотные листья и стелющиеся корневищные стебли, что позволяет им закрепляться на почве и распространяться горизонтально.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отличаются членистым полым стеблем и редуцированными листьями, собранными в виде зубцов, образуя характерные кольца на стебле.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обладают крупными, рассечёнными листьями — вайями, на нижней стороне которых находятся сорусы со спорангиями для размножения.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отличаются также своим предпочтением к месту обитания: плауны — леса и мхи, хвощи — влажные луга и болота, папоротники — тенистые и сырые места.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395" y="2043977"/>
            <a:ext cx="4604661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плаунов, хвощей и папоротников
</a:t>
            </a:r>
            <a:endParaRPr lang="en-US" sz="2493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особенности каждой группы по четырём признакам: строение, способ размножения, местообитание и типичные представители.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таблицы подчёркивают четкие отличия и адаптации групп к разным условиям среды, помогая лучше понимать их биологическую роль.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помогают сохранять влажность почвы, что важно для поддержания микроклимата и предотвращения пересыхания грунта в лесах.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формированию кислых экосистем и участвуют в обогащении почвы органическими веществами, поддерживая здоровье лесного подстила.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Стелющиеся побеги плаунов создают укрытия для различных мелких животных и насекомых, играя роль в поддержании биоразнообразия.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плаунов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хвощей в природе и хозяйстве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обогащают почву кремнием, что улучшает её структуру и способствует укреплению берегов водоёмов и лугов.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корневая система предотвращает вымывание почвы, снижая эрозию и укрепляя почвенный покров.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хвощей используют в народной медицине благодаря их биологически активным свойствам.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высокого содержания кремния хвощи применяют как природный абразив для чистки посуды и других хозяйственных целей.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папоротниковых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регулируют движение влаги и питательных веществ в лесных экосистемах, способствуя их стабильности и здоровью.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густые заросли создают тень, позволяя развиваться менее выносливым растениям и тем самым увеличивая разнообразие видов.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обеспечивают укрытия и места размножения для мелких позвоночных животных, насекомых и других лесных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преобладают среди споровых растений, что связано с их приспособленностью к разным средам обитания и разнообразием видов.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папоротников подтверждает их важную роль в глобальных экосистемах, в то время как хвощи и плауны занимают специализированные ниши.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разнообразие споровых: диаграмма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ботанический обзор, 2023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споровых растений 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хвощи и папоротники играют важную роль в природе и хозяйстве, поддерживая экологический баланс, предотвращая эрозию и служа источником знаний и ресурсов.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2026-05-08T11:12:23Z</dcterms:created>
  <dcterms:modified xsi:type="dcterms:W3CDTF">2026-05-08T11:12:23Z</dcterms:modified>
</cp:coreProperties>
</file>