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 A: A Visitor to New York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гостя по Нью-Йорку и язык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помогает говорить о городе, поездках и повседневной жизни. Он объединяет знаменитые районы, транспорт, достопримечательности и яркие впечатления, поэтому отлично подходит для повторения описаний в настоящем времени.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на уроке английского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ассоциации с Нью-Йорком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вспоминают Нью-Йорк, чаще всего представляют высокие здания, плотную застройку и постоянное движение на улицах. Город кажется большим, busy и exciting, а его силуэт сразу узнаётся по множеству окон, мостов и ярких огней.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небоскрёбов и движения
</a:t>
            </a:r>
            <a:endParaRPr lang="en-US" sz="1394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Жёлтые такси и знаменитые улицы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узнаваемый образ — жёлтые такси, которые движутся между пешеходами, автобусами и светофорами. На фотографиях город выглядит crowded и lively, а широкие проспекты, вывески и потоки людей подчёркивают его динамичный характер.
</a:t>
            </a:r>
            <a:endParaRPr lang="en-US" sz="1063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Символы, которые узнают во всём мире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Бруклинский мост, Статуя Свободы и Таймс-сквер часто появляются на открытках и в учебных материалах. Эти места помогают показать, что Нью-Йорк — famous и tall city, где история, транспорт и sightseeing соединяются в одном образе.
</a:t>
            </a:r>
            <a:endParaRPr lang="en-US" sz="112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25" y="2919586"/>
            <a:ext cx="8468100" cy="18441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Прибытие гостя в город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7212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Прилет в Нью-Йорк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Гость может прилететь в JFK, LaGuardia или Newark и сразу увидеть, насколько город велик. Уже в аэропорту появляются первые впечатления о busy city, где всё движется быстро и организованно.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91525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 отель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отеля обычно едут на такси, автобусе или метро. Выбор транспорта зависит от багажа, времени и расстояния, а по дороге легко заметить высокие здания и плотный городской ритм.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5837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фразы для описания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рассказа о прибытии подойдут модели There is / There are, It feels… и The city looks… Они помогают просто и точно передать шум улиц, толпы людей и ощущение большого города.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20150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путешественника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Гость часто говорит: It is full of people, cars and lights. Такая фраза показывает не только внешний вид Нью-Йорка, но и эмоции человека, который впервые оказался в этом городе.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гостя в Нью-Йорке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туристический маршрут от утра до вечера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7125" y="1299100"/>
            <a:ext cx="4158000" cy="316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Statue of Liberty and Ellis Island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свободы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Статуя Свободы была открыта в 1886 году и стала знаком свободы и надежды. Для многих посетителей она показывает, что Нью-Йорк встречает людей как город новых возможностей.
</a:t>
            </a:r>
            <a:endParaRPr lang="en-US" sz="1113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иммигрантов
</a:t>
            </a:r>
            <a:pPr algn="l" indent="0" marL="0">
              <a:lnSpc>
                <a:spcPct val="115000"/>
              </a:lnSpc>
              <a:buNone/>
            </a:pPr>
            <a:r>
              <a:rPr lang="en-US" sz="61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Ellis Island был важным пунктом проверки и регистрации приезжих. Здесь иммигранты проходили необходимые процедуры и начинали новую жизнь в США, поэтому место тесно связано с историей страны.
</a:t>
            </a:r>
            <a:endParaRPr lang="en-US" sz="1046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два объекта удобно изучать вместе, потому что они дополняют друг друга. Один символизирует welcome, другой — arrival и путь человека к новой жизни в большом городе.
</a:t>
            </a:r>
            <a:endParaRPr lang="en-US" sz="1113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урока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запомнить лексику freedom, history, immigrant, arrival и welcome. Эти слова легко использовать в коротком описании экскурсии или рассказе о поездке к островам гавани.
</a:t>
            </a:r>
            <a:endParaRPr lang="en-US" sz="111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6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места чаще всего входят в первый туристический маршрут и помогают быстро составить образ города.
</a:t>
            </a:r>
            <a:endParaRPr lang="en-US" sz="1262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визуализация на основе типичных туристических маршрутов; не является официальной статистикой.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7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яркие символы и известные достопримечательности: именно они формируют первое впечатление о Нью-Йорке.
</a:t>
            </a:r>
            <a:endParaRPr lang="en-US" sz="127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узнаваемые места Нью-Йорка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606" y="1498328"/>
            <a:ext cx="16965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9394" y="1524068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3556" y="1524068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36231" y="1498328"/>
            <a:ext cx="14137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71881" y="1514361"/>
            <a:ext cx="218400" cy="1941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Times Square and the city lights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33257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точка маршрута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33247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Times Square находится на пересечении Broadway и Seventh Avenue. Это место часто становится началом знакомства с городом, потому что рядом легко увидеть театры, витрины и движение людей.
</a:t>
            </a:r>
            <a:endParaRPr lang="en-US" sz="1027" dirty="0"/>
          </a:p>
        </p:txBody>
      </p:sp>
      <p:sp>
        <p:nvSpPr>
          <p:cNvPr id="17" name="Text 4"/>
          <p:cNvSpPr txBox="1"/>
          <p:nvPr/>
        </p:nvSpPr>
        <p:spPr>
          <a:xfrm>
            <a:off x="2106737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Театры и шоу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2106638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районе расположены театры, поэтому сюда приходят не только туристы, но и жители города. Вечером афиши и входные группы особенно заметны и создают ощущение праздника.
</a:t>
            </a:r>
            <a:endParaRPr lang="en-US" sz="1086" dirty="0"/>
          </a:p>
        </p:txBody>
      </p:sp>
      <p:sp>
        <p:nvSpPr>
          <p:cNvPr id="19" name="Text 6"/>
          <p:cNvSpPr txBox="1"/>
          <p:nvPr/>
        </p:nvSpPr>
        <p:spPr>
          <a:xfrm>
            <a:off x="3880900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экраны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3880800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Гигантские рекламные экраны делают площадь яркой даже в пасмурную погоду. Из-за света, цвета и постоянного движения место кажется очень busy и lively.
</a:t>
            </a:r>
            <a:endParaRPr lang="en-US" sz="1086" dirty="0"/>
          </a:p>
        </p:txBody>
      </p:sp>
      <p:sp>
        <p:nvSpPr>
          <p:cNvPr id="21" name="Text 8"/>
          <p:cNvSpPr txBox="1"/>
          <p:nvPr/>
        </p:nvSpPr>
        <p:spPr>
          <a:xfrm>
            <a:off x="5655063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людей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5654963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почти всегда много пешеходов, поэтому район выглядит crowded и noisy. Для школьников это хороший пример того, как можно описывать оживлённую городскую среду.
</a:t>
            </a:r>
            <a:endParaRPr lang="en-US" sz="1086" dirty="0"/>
          </a:p>
        </p:txBody>
      </p:sp>
      <p:sp>
        <p:nvSpPr>
          <p:cNvPr id="23" name="Text 10"/>
          <p:cNvSpPr txBox="1"/>
          <p:nvPr/>
        </p:nvSpPr>
        <p:spPr>
          <a:xfrm>
            <a:off x="742922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Знаковый образ города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742912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Times Square часто показывают в фильмах и книгах, поэтому он стал famous во всём мире. Его легко узнать по свету, вывескам и непрерывному ощущению city rhythm.
</a:t>
            </a:r>
            <a:endParaRPr lang="en-US" sz="10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674553"/>
            <a:ext cx="4365000" cy="186154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NYC Transit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понять, какой вид транспорта подходит для разных ситуаций в городе.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 и такси выигрывают по скорости, а автобус и пешая прогулка удобны для коротких и недорогих поездок.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гостя в Нью-Йорке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метро охватывает город почти круглосуточно и особенно полезна для поездок между районами и boroughs.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472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станции делают метро одним из самых удобных способов передвижения по Нью-Йорку.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MTA (Metropolitan Transportation Authority)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244" y="1062325"/>
            <a:ext cx="2704813" cy="27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Central Park: зелёное пространство в центре города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772119" y="1159157"/>
            <a:ext cx="14457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городской парк
</a:t>
            </a:r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Central Park занимает огромную территорию в Манхэттене и помогает понять масштаб Нью-Йорка. Здесь шум большого города соседствует с тишиной дорожек, деревьев и открытых пространств для отдыха.
</a:t>
            </a:r>
            <a:endParaRPr lang="en-US" sz="988" dirty="0"/>
          </a:p>
        </p:txBody>
      </p:sp>
      <p:sp>
        <p:nvSpPr>
          <p:cNvPr id="13" name="Text 3"/>
          <p:cNvSpPr txBox="1"/>
          <p:nvPr/>
        </p:nvSpPr>
        <p:spPr>
          <a:xfrm>
            <a:off x="2648672" y="1159157"/>
            <a:ext cx="14457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 прогулок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парке удобно гулять пешком, кататься на велосипеде и наблюдать за жизнью города. Дорожки, мостики и аллеи делают его понятным и приятным примером городской навигации.
</a:t>
            </a:r>
            <a:endParaRPr lang="en-US" sz="1093" dirty="0"/>
          </a:p>
        </p:txBody>
      </p:sp>
      <p:sp>
        <p:nvSpPr>
          <p:cNvPr id="14" name="Text 4"/>
          <p:cNvSpPr txBox="1"/>
          <p:nvPr/>
        </p:nvSpPr>
        <p:spPr>
          <a:xfrm>
            <a:off x="4525225" y="1159157"/>
            <a:ext cx="14457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вода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Озёра, пруды и зелёные лужайки показывают, что даже в самом плотном мегаполисе есть место природе. Для описания подойдут слова peaceful, green, quiet и relaxing.
</a:t>
            </a:r>
            <a:endParaRPr lang="en-US" sz="1168" dirty="0"/>
          </a:p>
        </p:txBody>
      </p:sp>
      <p:sp>
        <p:nvSpPr>
          <p:cNvPr id="15" name="Text 5"/>
          <p:cNvSpPr txBox="1"/>
          <p:nvPr/>
        </p:nvSpPr>
        <p:spPr>
          <a:xfrm>
            <a:off x="772119" y="2601146"/>
            <a:ext cx="14457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Central Park есть площадки для спорта, беговые маршруты и зоны активного отдыха. Это помогает связать тему города не только с экскурсиями, но и с повседневной жизнью жителей.
</a:t>
            </a:r>
            <a:endParaRPr lang="en-US" sz="994" dirty="0"/>
          </a:p>
        </p:txBody>
      </p:sp>
      <p:sp>
        <p:nvSpPr>
          <p:cNvPr id="16" name="Text 6"/>
          <p:cNvSpPr txBox="1"/>
          <p:nvPr/>
        </p:nvSpPr>
        <p:spPr>
          <a:xfrm>
            <a:off x="2648672" y="2601146"/>
            <a:ext cx="14457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 мегаполисом
</a:t>
            </a:r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особенно важен потому, что он создаёт контраст с шумными улицами вокруг. Он показывает, что Нью-Йорк — это не только небоскрёбы, но и пространство для тишины и восстановления сил.
</a:t>
            </a:r>
            <a:endParaRPr lang="en-US" sz="99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день туриста складывается из коротких переходов между точками маршрута и посещения самых известных мест, а не из долгого пребывания в одной локации.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 основе типичного туристического маршрута по Нью-Йорку
</a:t>
            </a:r>
            <a:endParaRPr lang="en-US" sz="912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6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Нью-Йорк воспринимается прежде всего как город движения, где транспорт и sightseeing занимают больше всего времени.
</a:t>
            </a:r>
            <a:endParaRPr lang="en-US" sz="116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турист проводит время в городе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Нью-Йорка и школьный интерес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21800" y="41483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ценность музеев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расширяют тему путешествия, потому что показывают город не только как туристический маршрут, но и как пространство знаний. Они помогают говорить о culture, education и personal interests.
</a:t>
            </a:r>
            <a:endParaRPr lang="en-US" sz="1182" dirty="0"/>
          </a:p>
        </p:txBody>
      </p:sp>
      <p:sp>
        <p:nvSpPr>
          <p:cNvPr id="11" name="Text 3"/>
          <p:cNvSpPr txBox="1"/>
          <p:nvPr/>
        </p:nvSpPr>
        <p:spPr>
          <a:xfrm>
            <a:off x="621800" y="31879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MoMA и современное искусство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MoMA помогает понять, что искусство может быть современным, необычным и очень разным по форме. Здесь учащиеся встречают известные картины, яркие цвета и новые способы выражения идей.
</a:t>
            </a:r>
            <a:endParaRPr lang="en-US" sz="1198" dirty="0"/>
          </a:p>
        </p:txBody>
      </p:sp>
      <p:sp>
        <p:nvSpPr>
          <p:cNvPr id="12" name="Text 4"/>
          <p:cNvSpPr txBox="1"/>
          <p:nvPr/>
        </p:nvSpPr>
        <p:spPr>
          <a:xfrm>
            <a:off x="621800" y="22274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естественной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616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American Museum of Natural History особенно привлекает экспонатами о динозаврах, животных и космосе. Такие залы легко вызывают интерес у подростков, потому что сочетают науку, наглядность и эффектные экспозиции.
</a:t>
            </a:r>
            <a:endParaRPr lang="en-US" sz="1056" dirty="0"/>
          </a:p>
        </p:txBody>
      </p:sp>
      <p:sp>
        <p:nvSpPr>
          <p:cNvPr id="13" name="Text 5"/>
          <p:cNvSpPr txBox="1"/>
          <p:nvPr/>
        </p:nvSpPr>
        <p:spPr>
          <a:xfrm>
            <a:off x="621800" y="12670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Метрополитен-музей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Metropolitan Museum of Art знакомит посетителей с живописью, скульптурой и предметами разных эпох. Для школьников это хороший способ увидеть, как искусство связано с историей и культурой мира.
</a:t>
            </a:r>
            <a:endParaRPr lang="en-US" sz="115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803571"/>
            <a:ext cx="4164900" cy="17762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общеизвестным особенностям районов Нью-Йорка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что районы города отличаются атмосферой, функциями и впечатлением для гостя.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район раскрывает отдельную сторону города: деловую, жилую, многонациональную или спортивную. Вместе они создают цельный образ Нью-Йорка.
</a:t>
            </a:r>
            <a:endParaRPr lang="en-US" sz="1113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районов Нью-Йорка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19537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5031" y="1217218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631" y="1195378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5231" y="3216303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25269" y="3212403"/>
            <a:ext cx="197925" cy="226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повседневная жизнь гостя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8894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Пицца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Pizza — один из самых узнаваемых вкусов Нью-Йорка. Её легко найти в небольших кафе и на улице, поэтому она часто становится частью быстрого обеда во время прогулки по городу.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292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Бейглы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Bagels обычно едят на завтрак или перекус. Для гостя это удобная еда в пути, которая хорошо показывает привычный ритм городского утра и простую повседневную кухню.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8088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Уличная еда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Hot dogs и другие блюда из уличных точек помогают почувствовать городскую атмосферу. Они особенно заметны в оживлённых районах, где люди быстро перекусывают между делами и экскурсиями.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889425" y="3148050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Сладкий десерт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Cheesecake часто воспринимается как узнаваемый нью-йоркский десерт. Он добавляет теме путешествия не только вкус, но и элемент удовольствия после долгого дня прогулок и осмотра достопримечательностей.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3829225" y="3148050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Кухни мира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районах можно встретить итальянские, китайские, мексиканские и ближневосточные кафе. Это показывает многонациональный характер Нью-Йорка и делает тему food and culture особенно понятной.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и удобное путешествие по городу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базовых правилах самостоятельного передвижения по большому городу.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в кино, книгах и комиксах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фильмах Нью-Йорк часто выглядит как город, где всё происходит быстро: герои спешат по улицам, садятся в такси и исчезают в толпе. Небоскрёбы и ночные огни создают ощущение постоянного движения и больших событий.
</a:t>
            </a:r>
            <a:endParaRPr lang="en-US" sz="1124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движется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на фоне небоскрёбов
</a:t>
            </a:r>
            <a:endParaRPr lang="en-US" sz="1509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книгах и комиксах город становится фоном для приключений, дружбы и выбора. Высокие здания, мосты и яркие улицы помогают читателю сразу представить место действия и почувствовать его энергичный ритм.
</a:t>
            </a:r>
            <a:endParaRPr lang="en-US" sz="1157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Узнаваемый образ города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Жёлтые такси, мосты, вывески и светящиеся окна повторяются в разных историях снова и снова. Благодаря этим деталям Нью-Йорк остаётся легко узнаваемым символом мечты, перемен и большого города.
</a:t>
            </a:r>
            <a:endParaRPr lang="en-US" sz="113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6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 складывается очень быстро: турист замечает движение, масштаб и разнообразие города уже в первые часы прогулки.
</a:t>
            </a:r>
            <a:endParaRPr lang="en-US" sz="1165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 основе типичного восприятия города туристами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источниками яркого образа становятся достопримечательности и транспорт, но общий эффект создают все элементы вместе.
</a:t>
            </a:r>
            <a:endParaRPr lang="en-US" sz="119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Нью-Йорк запоминается гостям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визите в Нью-Йорк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 разными лицами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нельзя описать одним словом, потому что он соединяет историю, современную архитектуру, районы с разной атмосферой и очень насыщенную городскую жизнь. Именно это делает его особенно интересным для гостей.
</a:t>
            </a:r>
            <a:endParaRPr lang="en-US" sz="936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Успешный визит обычно строится вокруг заранее выбранного маршрута. Туристу нужно понимать, как добраться до места, какие достопримечательности посмотреть и сколько времени уйдёт на дорогу.
</a:t>
            </a:r>
            <a:endParaRPr lang="en-US" sz="1016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для описания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62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повторить слова и выражения о городе, транспорте, впечатлениях и направлениях движения. Ученикам легко составлять короткие рассказы, используя простые модели настоящего времени.
</a:t>
            </a:r>
            <a:endParaRPr lang="en-US" sz="1064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опыт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запоминается не только зданиями, но и звуками, вкусами, людьми и ритмом улиц. Поэтому рассказ о поездке получается живым и связанным с личным опытом наблюдения.
</a:t>
            </a:r>
            <a:endParaRPr lang="en-US" sz="111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 A: A Visitor to New York — итог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соединяет историю, культуру, транспорт и повседневную жизнь так, что каждый гость видит свой город. Тема Part A помогает говорить о путешествии ясно, просто и интересно.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2026-05-31T09:37:28Z</dcterms:created>
  <dcterms:modified xsi:type="dcterms:W3CDTF">2026-05-31T09:37:28Z</dcterms:modified>
</cp:coreProperties>
</file>