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литературе: опора, конфликт и нравственный выбор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литературе проверяет человека на совесть, любовь и ответственность.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семью писатели показывают не только частную жизнь, но и устройство общества, столкновение поколений и нравственный выбор героя.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семьи так важна в русской литературе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герой впервые узнает заботу, запреты и обязанности, поэтому именно здесь формируются его представления о добре, долге и границах.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часто противопоставлен внешнему миру, где правят расчет, жестокость и равнодушие; он становится пространством духовной защиты и проверки.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ответственность и память о поколениях образуют три опоры семейного мира, без которых герой в литературе теряет внутреннюю устойчивость.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нравственная основа художественного мира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классике конфликт поколений помогает раскрыть смену ценностей, когда старый семейный порядок сталкивается с новыми взглядами и идеями.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дети: один из главных литературных конфликтов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«Отцах и детях» Тургенева спор Базарова со старшими показывает не только личное несогласие, но и исторический перелом эпохи.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Фонвизина семейное воспитание становится источником нравственной незрелости: ребенок усваивает лень, грубость и безответственность.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«Грозе» Островского дом превращается в пространство давления, где страх и подчинение разрушают личность вместо того, чтобы воспитывать ее.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20" y="1734625"/>
            <a:ext cx="3318210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модели в произведениях русской литературы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семейные отношения влияют на героя и авторскую оценку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семья определяет судьбу героя и служит мерилом нравственной оценки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 XIX–XX веков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очаг в русской литературной традиции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нравственный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означает не только жилье, но и устойчивость, защищенность, связь с предками. Через него писатели показывают внутренний строй человеческой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как память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связан с семейным разговором, праздником, трудом и хлебосольством. Именно поэтому образ дома так часто становится символом духовного тепла.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связывают семью с эмоциональной близостью и нравственной ответственностью.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ценности, которые удерживают семью от распада и делают отношения внутренне прочными.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произведений русской литературы школьной программы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семейные ценности чаще всего выделяются в литературе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Ростовых семейные отношения строятся на доверии, теплоте и естественной открытости, поэтому дом воспринимается как живое, а не формальное пространство.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подчеркивает участие каждого в жизни других: праздник, забота о младших и готовность помочь создают ощущение общей судьбы.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среда воспитывает сочувствие и нравственную зрелость, противопоставляя человеческую близость холодному расчету светского мира.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Ростовых как образ гармонии в «Войне и мире»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семейный конфликт в литературном произведении
</a:t>
            </a:r>
            <a:endParaRPr lang="en-US" sz="2073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логика семейной линии в романах, повестях и пьесах XIX–XX веков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показывает, что привычки, интонации и представления о долге закладываются в детстве и затем определяют поведение героя во взрослом мире.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воспитание в семье Простаковых формирует лень, грубость и полную зависимость от чужой воли, потому что в доме нет уважения к знанию.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и Тургенева атмосфера дома, отношение к труду и старшим, а также культура общения становятся школой совести, формирующей личность.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воспитание как источник характера героя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семейную атмосферу, в которой формируется герой: от доверия и взаимной поддержки до давления и разрушительного конфликта.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взаимопонимание и уважение, тем благотворнее семейная среда; страх и диктат почти всегда ведут к духовной деформации.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произведений школьной программы по русской литературе XIX–XX веков.
</a:t>
            </a:r>
            <a:endParaRPr lang="en-US" sz="78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семьи и их нравственные итоги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альбом как голос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Пожелтевшие фотографии, подписи на полях и бережно вложенные письма превращают семейный альбом в хранилище памяти. Через такие детали литература показывает, что прошлое не исчезает, а продолжает жить в жестах, привычках и выборе потомков. Для героев это не вещь, а нравственная опора.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праздник и ощущение рода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общим столом, в праздничном шуме и повторяющихся ритуалах семья ощущается как единое целое. Литературные сцены домашнего торжества передают не внешнюю красивость, а устойчивость уклада, где каждый знает своё место и помнит о старших. Так формируется чувство принадлежности к роду.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Усадебная библиотека и память 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полках, портреты на стенах и тишина старого дома создают пространство, в котором семейная история становится частью истории страны. Такой интерьер в прозе подсказывает: человек не существует отдельно от своих корней. Память о семье помогает героям сохранить внутреннюю цельность.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в художественном мире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школьной программы по литературе.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показывает, как семейный долг проявляется в поступках и влияет на судьбу персонажа.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долг у русских писателей становится проверкой зрелости: герой раскрывается не словами, а способностью принять ответственность или выдержать внутренний конфликт.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долга в семейных отношениях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войне и революции семья оказывается в ситуации, где привычный уклад рушится под давлением истории, а близость измеряется способностью сохранять верность друг другу.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Разлука, гибель, эвакуация и голод делают семейные связи хрупкими, но именно они помогают героям не потерять человеческое достоинство и смысл выживания.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Распутина, Абрамова и Астафьева семья тесно связана с памятью о деревне, матери и родном доме; утрата корней переживается как нравственная потеря.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кризис в этих текстах показывает: когда внешние опоры исчезают, семья остаётся последним пространством ответственности, совести и взаимной поддержки.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исторические испытания в литературе XX 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конфликтах разрушение семьи обычно начинается незаметно: с неумения слушать, признавать чужую правоту и уважать границы другого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опасными оказываются диктат и нравственная глухота: именно они быстро превращают семейный спор в необратимый разлад.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конфликтов в произведениях школьной программы по русской литературе.
</a:t>
            </a:r>
            <a:endParaRPr lang="en-US" sz="77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распада семейного мира в литературе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как духовный центр семьи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Безусловная 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любовь в литературе не требует награды и не зависит от успеха детей. Она поддерживает героя в момент слабости и часто становится последним убежищем совести.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жертвенность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 художественном тексте нередко отказывается от собственных желаний ради семьи. Через повседневный труд, терпение и тревогу автор показывает её тихую, но огромную силу.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образ соединяет прошлое и настоящее: через него герой вспоминает родной дом, детство и первые уроки добра. Поэтому утрата матери переживается как утрата корней.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именно мать удерживает семью от распада, сохраняя человеческое тепло и уважение. Её присутствие создаёт ощущение внутреннего порядка и духовной устойчивости.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семейная речь и культура общения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повседневная речь в семье становится основой характера героя и его отношения к миру.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пословицах и литературной традиции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пословицы делают семейную тему предельно ясной: дом мыслится как место, где человек находит опору, а род — как источник силы, памяти и нравственного порядка.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развивает эти представления через речь героев, бытовые детали и образы дома. Благодаря связи с фольклором семейные ценности в произведениях воспринимаются как исторически глубокие и общенародные.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20" y="1734625"/>
            <a:ext cx="3318210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семейных образов у разных писателей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связывают семью с нравственным выбором и историческим опытом.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писателя свой семейный мир, но в центре всегда вопрос: укрепляет ли дом человека или, напротив, разрушает его нравственно.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семья становится мерой человеческой зрелости: через любовь, конфликт и долг видно, способен ли герой хранить уважение, память и ответственность в собственном доме.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проверка личности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2026-05-20T03:49:28Z</dcterms:created>
  <dcterms:modified xsi:type="dcterms:W3CDTF">2026-05-20T03:49:28Z</dcterms:modified>
</cp:coreProperties>
</file>