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Мономах: князь, воин и автор «Поучения»
</a:t>
            </a:r>
            <a:endParaRPr lang="en-US" sz="2051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сильного правителя Древней Руси, его подвигов и мудрых наставлений.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эпоху княжеских усобиц
</a:t>
            </a:r>
            <a:endParaRPr lang="en-US" sz="2288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Ярослава Мудрого русские земли часто спорили друг с другом, а юг страдал от половецких набегов. В это время особенно ценились князья, способные защищать людей и удерживать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Владимира Мономаха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1053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Всеволодович появился на свет в княжеской семье и с детства оказался в мире власти, переговоров и военных тревог.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первые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он участвовал в княжеской службе и походах, быстро узнавая, как принимаются решения и чем живёт Русь.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в разных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Владимир управлял Смоленском, Черниговом, Переяславлем и другими центрами, набираясь опыта в реальной государственной работе.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будущего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обязанности помогли ему увидеть слабые места страны и понять, что князю нужны не только сила, но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взялось прозвище Мономах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Византией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связывали с византийским происхождением матери Владимира. Оно напоминало о престижной христианской державе и подчёркивало высокий статус князя.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законной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имя Мономах усиливало образ достойного правителя. Позже с ним связали легенду о шапке Мономаха, ставшей символом власти.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его влияние росло постепенно: от юного князя и полководца к признанному правителю Руси.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Владимира Мономаха к великокняжеской власти
</a:t>
            </a:r>
            <a:endParaRPr lang="en-US" sz="244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власти Мономаха связан с длительной службой, военными успехами и доверием к его опыту, а не с одним событием.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древнерусских летописей; хронология событий: 1053, 1060–1070-е, 1103, 1107, 1111, 1113, 1113–1125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1103, 1107 и 1111 годов стали самыми известными победами Мономаха. Они показали, что князь готов лично вести дружину в опасные степные походы.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уменьшили угрозу для южных городов и селений. Люди получили больше защиты на дорогах, а князья увидели в Мономахе сильного союзника.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подчёркивают его решительность: он не ждал, пока опасность исчезнет сама, а действовал заранее, чтобы сохранить Русь и укрепить её безопасность.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половцами и защита русских земель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Мономах укреплял порядок на Руси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военные действия и переговоры помогали усиливать власть и 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Киевское восстание 1113 года и приглашение Мономаха
</a:t>
            </a:r>
            <a:endParaRPr lang="en-US" sz="209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Святополка II в Киеве вспыхнули волнения: горожане были недовольны ростовщиками и общим беспорядком. В такой обстановке особенно нужен был князь, которому доверяли.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Киевляне пригласили Владимира Мономаха, потому что считали его сильным и справедливым правителем. Его приезд помог быстро успокоить город и восстановить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правления Владимира Мономаха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его роль и влияние на Русь.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показывают постепенный рост авторитета Мономаха: от княжеской службы к общерусскому признанию и великому княжению.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забота о порядке в государстве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Мономахе были приняты меры против тяжёлых условий займов. Это помогало горожанам не попадать в слишком трудную зависимость от ростовщиков.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долгового произвола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именем связывают дополнения к Русской Правде. Эти нормы поддерживали порядок и делали правила жизни в городе понятнее и справедливее.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«Устав Владимира Мономаха»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князя были важны для ремесленников, купцов и обычных жителей. Они чувствовали, что власть может не только наказывать, но и защищать.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простых людей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Владимир Мономах обращается к сыновьям как к будущим правителям. Он не только рассказывает о своей жизни, но и объясняет, каким должен быть князь и человек.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личный опыт, религиозные мысли и нравственные советы. Благодаря этому «Поучение» показывает, как в Древней Руси история становилась уроком морали.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— главный литературный текст Мономаха
</a:t>
            </a:r>
            <a:endParaRPr lang="en-US" sz="17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совет не только князьям, но и любому человеку, который хочет жить честно и ответственно.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важны в «Поучении»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«Поучения» — личная ответственность, подкреплённая делом, а не одними словами.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Владимира Мономаха», древнерусский памятник XII века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боях он действовал решительно, но не искал славы ради самой славы: его главной целью была защита Руси и безопасность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переговорах с другими князьями Мономах стремился уменьшить усобицы и добиваться согласия, потому что понимал цену разобщённости для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смотреть дальше ближайшей победы: думал о порядке, законах и будущем своих потомков, а не только о сиюминутной выгоде.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Мономах соединял силу и разум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Мономаха и продолжение его дела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Владимира Мономаха было несколько сыновей, и самым известным среди них стал Мстислав Великий. Он продолжил княжескую линию и укреплял власть на Руси.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Мономаха помогла сохранить влияние его рода в последующие годы. Для средневекового князя это значило не только наследование престола, но и передачу опыта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 и другие князья эпохи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Древней Руси; «Поучение Владимира Мономаха»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Мономах выделялся среди правителей своего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заметно выделяется сочетанием военной активности, стремления к единству и заботы о государственном порядке.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историки оценивают Владимира Мономаха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считают его одним из самых деятельных правителей домонгольской Руси, потому что он не ограничивался властью в Киеве, а постоянно вмешивался в судьбу разных земель.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оценивают как князя, который пытался остановить распад страны и укрепить великокняжескую власть, опираясь не только на силу, но и на авторитет.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ценят его успехи в борьбе с половцами: они помогали защищать южные земли и делали жизнь людей спокойнее и безопаснее.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Мономаха помнят как правителя, для которого важны были законы, ответственность и личный пример. Именно поэтому его образ остаётся положительным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историческая память о Мономахе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конкретных дел князя к устойчивому образу в летописях и учебниках.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уроков особенно важно, что его личный опыт стал источником нравственных выводов и примеров поведения.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Владимир Мономах важен для истории и литературы
</a:t>
            </a:r>
            <a:endParaRPr lang="en-US" sz="215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Мономаха государственная деятельность, но его культурное значение тоже очень велико благодаря «Поучению».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летописям и тексту «Поучения Владимира Мономаха»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Владимира Мономаха от многих правителей
</a:t>
            </a:r>
            <a:endParaRPr lang="en-US" sz="1873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порядок и ограничивал несправедливость, чтобы жизнь в городах была спокойнее и честнее для ремесленников, купцов и простых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законе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действовал как защитник страны: он боролся с половецкой угрозой и стремился сделать дороги, города и южные земли более безопасными.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безопасность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понимал, что разобщённость ослабляет Русь, поэтому искал согласия между князьями и старался решать споры не только силой.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объединять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оставил потомкам не просто власть, а и текст с советами. В нём он показал, как важно быть честным, трудолюбивым и совестливым.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Мономах: князь, который оставил и дела, и слово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вошёл в историю как защитник Руси, мудрый правитель и автор «Поучения детям». Его жизнь показывает, что сила особенно ценна, когда служит людям и 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2026-05-22T10:51:17Z</dcterms:created>
  <dcterms:modified xsi:type="dcterms:W3CDTF">2026-05-22T10:51:17Z</dcterms:modified>
</cp:coreProperties>
</file>