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мир на рубеже Нового времени: Обзор темы и основные акценты
</a:t>
            </a:r>
            <a:pPr algn="l" indent="0" marL="0">
              <a:lnSpc>
                <a:spcPct val="100000"/>
              </a:lnSpc>
              <a:buNone/>
            </a:pPr>
            <a:r>
              <a:rPr lang="en-US" sz="2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формирования единого государства, затрагивающая внутренние и внешние перемены России.
</a:t>
            </a:r>
            <a:endParaRPr lang="en-US" sz="296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становления России и Европы в начале Нового времени
</a:t>
            </a:r>
            <a:endParaRPr lang="en-US" sz="311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XV века Россия преодолела раздробленность, преобразуясь в централизованное государство. В это время Европа вступает в эру географических открытий и абсолютизма, давая ключевые ориентиры для сравнения и понимания модернизации.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III: объединение земель и строительство централизованного государства
</a:t>
            </a:r>
            <a:endParaRPr lang="en-US" sz="2875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завершил объединение русских земель, приняв решение об окончательном разрыве с монголо-татарским игом после стоянки на реке Угре в 1480 году, а также присоединил Великий Новгород в 1478 году.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 аппарат управления, усиливая роль великого князя как центра власти, что дало основу для создания самодержавного государства с жестко организованной вертикалью власти.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Установил важные внешние связи через династические браки и поддержка культурных контактов с Византией, укрепляя международный статус Московского княжества.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Грозный: реформы в управлении и территориальные завоевания
</a:t>
            </a:r>
            <a:endParaRPr lang="en-US" sz="2059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Опричнина как инструмент централизации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 создал опричнину — особую систему управления, направленную на подавление боярской оппозиции и укрепление личной власти. Это сопровождалось жёстким контролем и репрессиями, что значительно изменило внутренний политический ландшафт.
</a:t>
            </a:r>
            <a:endParaRPr lang="en-US" sz="1133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Казани и Астрахани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Присоединение Казанского ханства в 1552 году и Астраханского ханства в 1556 году расширило территорию государства, обеспечив выход к Поволжью и контролю над важными торговыми путями.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Ливонская война и вызовы внешней политики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Ливонская война показала сложности в завоевании выхода к Балтийскому морю. Начало опричнины ослабило дипломатические позиции России, создавая трудности на международной арене.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время: кризис и возрождение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восстановлению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порядка началось с освобождения Москвы в 1612 году ополчением Минина и Пожарского. Избрание Михаила Романова в 1613 году ознаменовало новую династию и возрождение государственной преемственности.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кризиса и внешние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Смуты был вызван династическим кризисом после пресечения Рюриковичей, осложнённым экономическими трудностями и иностранными интервенциями, что подорвало государственную стабильность.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Воцарение Романовых и формирование самодержавия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Избрание Михаила Фёдоровича в 1613 году на Земском соборе ознаменовало начало новой династии и укрепление единства страны после Смуты.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установления самодержавия сопровождался усилением власти монарха и постепенной концентрацией политических функций в его руках.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Соборное Уложение 1649 года стало системным сводом законов, формально закрепив основы государственного правопорядка и регулировав социальные отношения с усилением крепостного права.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 развивалась через создание новых административных структур и ограничение привилегий отдельных групп, что способствовало стабилизации управления.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1550 года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Обновлённый свод законов Ивана IV, закрепивший правовые нормы и уделивший внимание централизации судебной системы и укреплению власти монарха.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Избрание Михаила Романова (1613)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новой династии, которая взяла курс на стабилизацию и укрепление самодержавной власти после Смутного времени.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Соборное Уложение 1649 года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Кодификация законов, заложившая основы правового государства и окончательно закрепившая крепостное право, повысив дисциплину и контроль над обществом.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системы приказов и земских соборов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Учреждены центральные органы управления — приказы, а также органы частичного представительства дворянства для участия в управлении.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Законодательные реформы и централизация власти
</a:t>
            </a:r>
            <a:endParaRPr lang="en-US" sz="3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реформы второй половины XVII века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Алексее Михайловиче сформированы полки нового строя по западному образцу, что повысило боеспособность армии и приблизило организацию войска к европейским стандартам.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Унифицирована налоговая система и усилена административная дисциплина, а реакции на протесты — такие как Соловецкое восстание — стали более жёсткими для поддержания порядка.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бунты и восстания XVII века: причины и последствия
</a:t>
            </a:r>
            <a:endParaRPr lang="en-US" sz="2059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Соляной бунт 1648 года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росту налогового бремени привело к массовым выступлениям в Москве. Бунт подчеркнул социальное напряжение и необходимость реформ в налоговой политике государства.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Медный бунт 1662 года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введением медных денег вызвало массовые протесты с жестоким разгоном, что выявило проблемы экономической политики и ухудшение жизни простого народа.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война Степана Разина (1670–1671 гг.)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 крупнейших восстаний против крепостного гнёта и ограничений казачьей свободы. Закончилось подавлением, но выявило глубинные социальные конфликты Русского государства.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перемены и торговля в России XVII века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1630-х годов развивается производство мануфактур, расширяется внутренний рынок и укрепляется ремесленное производство, что стимулирует экономический рост и специализацию.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ярмарки и порты, такие как Архангельск, становятся центрами торговли с Европой, способствуя экспорту мехов, зерна и импорту тканей и соли, что интегрирует Россию в международную торговлю.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изменения: население и урбанизация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984525" y="3255482"/>
            <a:ext cx="33441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XVII века население России приблизилось к 14-15 миллионам человек, что обусловлено улучшением хозяйственных условий. За столетие число городов удвоилось, отметив бурный рост городской жизни.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19000" y="3255482"/>
            <a:ext cx="34545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миграция на юг и восток расширяла границы освоения Сибири и Поволжья. Развивающаяся урбанизация формировала новые социальные структуры и укрепляла экономические связи между регионами.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9380" y="1584025"/>
            <a:ext cx="3895840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России и Европы XVII века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демонстрирует состав сословий и их функции в России, Англии и Франции, подчёркивая роль крестьянства как основы общества.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странах крестьянство составляло большинство населения, а дворянство и духовенство играли ключевую роль в управлении и культуре.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демографические данные XV–XVII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культура XVII века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печатные книги и рост грамотности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"Апостола" (1564) и "Часослова" (1565) положило начало массовой книжной культуре. Это способствовало распространению грамотности в городах и духовенстве.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светских и церковных школ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монастырях и дворах формировались первые образовательные учреждения. Такие школы предлагали базовые знания и играли важную роль в культурном развитии общества.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изобразительное искусство
</a:t>
            </a:r>
            <a:endParaRPr lang="en-US" sz="1397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развивалась иконопись строгановской школы и парсуны. Построение Теремного дворца и собора Покрова на рву отражало смешение традиций и инноваций в русской культуре.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Ливонская война (1558–1583) стала важнейшей борьбой за выход к Балтийскому морю, однако Россия потеряла эти позиции, что оказало большое влияние на дальнейшее развитие.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Смоленская война (1632–1634) с Речью Посполитой закрепила статус Смоленска и показала сложность отношений с западными соседями в этот период.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России на рубеже эпох
</a:t>
            </a:r>
            <a:endParaRPr lang="en-US" sz="3184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 востоку включало разгром Сибирского ханства 1582 года и основание новых городов, что открыло доступ к богатым природным ресурсам и торговым путям.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связи с Англией, Священной Римской империей и Швецией в 1570–1600-х годах отражали стремление России участвовать в европейских политических процессах.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и импорт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экспортировала меха, воск и хлеб, а импортировала ткань, оружие и соль, укрепляя экономические связи с европейскими странами. Торговля влияла на развитие экономики и обогащение городов.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России в мировом контексте
</a:t>
            </a:r>
            <a:endParaRPr lang="en-US" sz="3400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центры и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Архангельск оставался главными внешнеторговым портом до XVIII века, а московские ярмарки объединяли внутренние и внешние рынки, привлекая купцов из Восточной и Западной Европы.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реформа и преобразования вооружённых сил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стрелецких полков с 1550-х годов обеспечило регулярную армию с огнестрельным оружием, повысив боеспособность государства.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дворянского ополчения укрепило оборону и взаимодействие между слоями общества, обеспечивая мобилизационный потенциал в стране.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Уложение о службе 1649 года регламентировало военную обязанность дворян, систематизировало службу и создало основу для дальнейших реформ армии.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процессы и реформы церкви
</a:t>
            </a:r>
            <a:endParaRPr lang="en-US" sz="3108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церковь усиливала независимость и влияние в политике и быту, что проявилось в акценте на национальной религиозной идентичности.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патриарха Никона вызвали раскол 1650–1660-х годов, появление старообрядчества и становление первой массовой религиозной оппозиции в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территориального контроля в XVII веке превратило Россию в крупнейшее по площади государство Европы, создавая фундамент для дальнейшей экспансии.
</a:t>
            </a:r>
            <a:endParaRPr lang="en-US" sz="99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данные о границах Московского государства (XV–XVII вв.)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расширение России: динамика завоеваний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Планомерное присоединение ключевых регионов ускорило процесс объединения страны и укрепило её позиции как великой державы.
</a:t>
            </a:r>
            <a:endParaRPr lang="en-US" sz="11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Михаила Фёдоровича на царствование в 1613 году ознаменовал конец Смутного времени и начало эпохи укрепления самодержавия.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1613 год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начала правления династии Романовых, с которого стартовали процессы централизации и стабилизации России после Смуты.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Земские соборы XVII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мир после рубежа Нового времени: итог и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XVIII веку Россия завершила внутреннее объединение и модернизировала институты, став ключевым игроком в мире. Эти преобразования заложили основу реформ Петра I и интеграции в европейское сообщество.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2026-05-11T12:05:58Z</dcterms:created>
  <dcterms:modified xsi:type="dcterms:W3CDTF">2026-05-11T12:05:58Z</dcterms:modified>
</cp:coreProperties>
</file>