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24. А всё ли мы успели повторить?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немецкие слова, фразы и задания — спокойно и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повторительный урок по немецкому языку
</a:t>
            </a:r>
            <a:endParaRPr lang="en-US" sz="2257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вернуть в память знакомые слова и фразы, увидеть, что уже получается, и спокойно потренировать трудные места. На таком уроке задания короткие, понятные и чуть-чуть похожи на игру.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должно быть в памяти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должны оставаться немецкие приветствия и слова для знакомства: Hallo, Tschüs, Ich heiße…, Danke, Bitte. Они встречаются часто и помогают начать простой разговор без долгих пауз.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 названия школьных предметов, простые цвета и числа. Эти слова нужны не только для ответов, но и для чтения коротких подписей, карточек и заданий по картинкам.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узнавать и короткие образцы фраз: Ich bin…, Das ist…, Ich mag…. Такие конструкции показывают, как строится ответ, и помогают не растеряться, когда нужно говорить самому.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картинки и опоры помогают вспомнить слова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подсказывает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видно книгу, и нужное слово вспоминается почти сразу: Buch. Такой зрительный намёк помогает связать образ и звучание слова. Для младших школьников это особенно удобно, потому что память любит ясные подсказки.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 мяч не перепутаешь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изображены тетрадь и мяч, ученик быстрее различает Heft и Ball. Короткая подпись, значок или карточка делают задание понятнее. Слово уже не просто написано — оно как будто стоит рядом с предметом.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помогает не бояться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 рисунком, яркий значок и короткая надпись поддерживают ребёнка в момент ответа. Сначала он видит предмет, потом вспоминает слово, а затем произносит его вслух. Так повторение становится спокойным и очень понятным.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повторение на уроке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вспомнить знакомое, выполнить задание и сразу проверить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29" y="1253430"/>
            <a:ext cx="437400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79" y="1963455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829" y="2693672"/>
            <a:ext cx="451200" cy="401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829" y="3403697"/>
            <a:ext cx="451200" cy="4010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0067" y="4096568"/>
            <a:ext cx="382725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встречаются чаще всего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посмотреть на рисунок и назвать подходящее немецкое слово. Такое задание быстро проверяет, узнаёт ли ребёнок знакомый предмет без лишних подсказок.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правильного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нескольких вариантов нужно выбрать тот, который подходит по смыслу. Здесь важно не спешить и внимательно сравнить слово, картинку и задание.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короткой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читает маленькую подпись или слово под картинкой. Это помогает проверить, как он узнаёт написание и может ли прочитать его без долгой паузы.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пропущенного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пропадает одно знакомое слово, и его нужно вернуть на место. Задание помогает вспомнить не только перевод, но и форму ответа.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повторяют числа от 1 до 10, названия цветов и приветствия. Эти задания короткие, но очень важные: они укрепляют самые частые слова урока.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повторении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путаются похожие слова, например Buch и Heft. С виду они тоже школьные, но значение у них разное, поэтому картинка и подпись должны помогать внимательнее.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слово вспомнилось, но в нём пропущена буква или перепутан порядок букв. Для знакомого слова это особенно обидно, потому что ошибка возникает из-за спешки.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выбрать первый знакомый вариант, не читая задание до конца. Из-за такой спешки ответ может выглядеть правильным, но на самом деле не подходит.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узнаёт слово глазами, но не может сразу произнести его вслух. Тогда стоит повторить слово медленно, по слогам, чтобы звучание тоже запомнилось.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самопроверка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ещё раз посмотреть на картинку и прочитать слово по буквам. Потом полезно сравнить свой ответ с образцом и заметить, где всё совпало, а где нужна маленькая поправка.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не подошёл, ошибка не страшна. Она показывает, что именно стоит повторить ещё раз: слово, букву или фразу. Так ученик не просто исправляет задание, а запоминает его лучше.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паре: вспоминаем вместе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удобно по очереди называть слова по картинкам. Один ученик показывает изображение, другой быстро вспоминает немецкое слово и говорит его вслух без длинной паузы.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задавать короткие вопросы и сразу проверять ответ товарища. Такой обмен помогает слышать звучание слов, не теряться и спокойно тренироваться, даже если ответ пока получается не сразу.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два ученика слушают друг друга, ошибки замечаются быстрее. Иногда друг подскажет нужную первую букву или напомнит знакомую фразу, и слово сразу всплывает в 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643" y="1266498"/>
            <a:ext cx="1124100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8666" y="1266498"/>
            <a:ext cx="983588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4665" y="1266498"/>
            <a:ext cx="1405125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Мини-вопросы для быстрого повторения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сказать «привет» или «до свидания» по-немецки? Ответ должен быть коротким и точным, чтобы память работала быстро и без лишних остановок.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назвать цвет, если он есть на картинке или карточке? Здесь важно не перепутать знакомые слова и ответить уверенно, почти как по сигналу.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сосчитать до десяти по-немецки? Такой вопрос хорошо разогревает память, потому что числа любят повторяться часто и дружно.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назвать книгу, тетрадь или другой предмет из класса? Это помогает вспомнить слова, которые встречаются на уроке почти каждый раз.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правильному ответу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выполнения простого задания по немецкому языку во 2 классе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на повторение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становится интереснее, когда нужно искать пару, угадывать картинку или собирать цепочку слов. В такой игре ученик быстрее вспоминает знакомые слова и не устаёт от однообразия.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Игровой формат помогает говорить и читать без лишнего напряжения: ребёнок действует, проверяет себя и сразу видит результат. Даже короткое задание превращается в маленькую победу над забывчивостью.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хорошее повторение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быстро узнаёт знакомое слово в учебнике и не тратит много времени на догадку, потому что образ и звучание уже связаны в памяти.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читает короткую фразу спокойно и без сильной паузы, а затем может назвать слово по памяти, если рядом нет картинки-подсказки.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понимает простое задание на уроке и не путается в самых частых словах, которые встречаются почти на каждой странице.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ответы становятся точнее, а ошибок меньше, значит повторение сработало: материал закрепился и стал надёжнее, чем раньше.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слово не вспоминается сразу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посмотреть на картинку, первую букву или знакомую подпись: такая подсказка часто быстро возвращает нужное немецкое слово.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вернуться к примеру из тетради и вслух проговорить перевод, чтобы слово снова зазвучало знакомо и понятно.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всё же оказался неверным, это не беда: ошибка подсказывает, что именно нужно повторить ещё раз и запомнить лучше.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знания особенно важно закрепить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первую очередь нужно уверенно помнить приветствия и слова знакомства: именно они помогают начать короткий разговор и ответить на простое обращение.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повторить числа, цвета и названия знакомых предметов, потому что эти слова часто встречаются в чтении, слушании и заданиях у доски.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частые слова уже не путаются, работать с учебником становится легче: проще читать, понимать задание и отвечать без долгой паузы.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закрепить короткие образцы фраз, чтобы не только узнавать отдельные слова, но и собирать их в маленькое высказывание.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на уроке каждый день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Повторённые слова узнаются быстрее в учебнике, в устном ответе и в коротком упражнении у доски. Это делает урок спокойнее и понятнее для ребёнка.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материал уже знаком, легче поднять руку, ответить по-немецки и не растеряться, если учитель произносит привычную фразу. Уверенность растёт вместе с памятью.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свой прогресс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сегодняшнее чтение не с чужими ответами, а со своими вчерашними результатами: так видно, стало ли слово знакомее и легче.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раньше нужно было долго думать, а теперь ответ приходит быстрее, значит память уже хорошо помогает и повторение работает как надо.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важный знак — ошибок становится меньше, а правильных ответов больше. Это хороший повод порадоваться: языковая тренировка не прошла зря.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ошибка повторяется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 повторяющейся ошибкой на уроке немецкого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напоминает о трёх важных действиях повторения: вспомнить, проверить и исправить. Так знания становятся крепче и понятнее.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шага урока помогают всё вспомнить, проверить и понять, что ещё стоит потренировать.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структура урока 24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ведёт к уверенности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урока немецкие слова запоминаются прочнее, знакомые задания перестают пугать, а ответы звучат точнее. Значит, двигаться дальше можно смелее и спокойнее.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2026-05-25T00:13:34Z</dcterms:created>
  <dcterms:modified xsi:type="dcterms:W3CDTF">2026-05-25T00:13:34Z</dcterms:modified>
</cp:coreProperties>
</file>