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Варвары-завоеватели: основные темы и значение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Племена, изменившие Европу в эпоху Великого переселения народов.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варвары и откуда они пришли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Варвары — народы за пределами Римской империи, существенно повлиявшие на Европу IV–VII веков. Их миграции привели к падению Рима и образованию средневековых государств.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2752" y="1037025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752" y="3054751"/>
            <a:ext cx="1755046" cy="188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варварские народы-завоеватели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— вестготы и остготы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делились на две ветви: вестготы и остготы. Они имели уникальные обычаи, язык и веру, сыграв важную роль в формировании новых королевств в Европе.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05800" y="118312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— морские завоеватели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прославились своими морскими походами и созданием королевства в Северной Африке. Они оставили заметный след в истории поздней античности.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— основатели французской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объединили германские племена и приняли христианство, заложив основы будущей Франции и европейской государственности.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058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— кочевые войны из Азии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пришли из степей, владели верховой ездой и луком, под их натиском рушились многие европейские устои, порождая новые альянсы.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народов: события и последствия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передвижение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IV по VII век варварские племена мигрировали в поисках новых земель, что вызвало падение старых империй и образование новых государств.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римских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взламывали границы Римской империи, в результате чего рушилась политическая целостность и менялся этнический состав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средневековых королевств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античных владений возникали новые королевства варваров, сочетавшие римские традиции с североевропейской культурой.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кочевых народов, в первую очередь гуннов, способствовало выбиванию племён с традиционных земель и их массовым переселениям.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рост численности населения привели к уменьшению пригодных для земледелия территорий, что создавали нужду в новых землях.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соблазн добыть богатства римских городов заставляли варваров предпринимать завоевательные походы на запад.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миграций варваров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перемещений варваров в Европе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прибыли с востока, вызвав цепную реакцию миграций в Европе. Основные племена расселились по ключевым регионам.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варваров кардинально изменили этническую и политическую карту Европы, заложив основы новых королевств.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хроники,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Готы: вторжения и создание королевств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 в 410 году разграбили Рим и обосновались в Испании, формируя королевство с сильной культурной самобытностью.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Остготы, под руководством Теодориха Великого, создали государство в Италии, сохраняя римские традиции и укрепляя власть варваров.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Рима вестготами: поворотный момент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410 году Рим пал под ударами вестготов во главе с Аларихом, что символизировало конец эпохи доминирования империи в Западной Европе.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города готы создали могущественные королевства, которые стали оплотом новой политической структуры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 и Теодорих Великий: власть и культурное сотрудничество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Теодорих Великий стремился поддерживать мир между римским населением и остготами, уважая местные обычаи и законы.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правление стало примером синтеза культур и успешного управления разноязычными народами Италии этого периода.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Вандалы: завоевания и наследие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создание королевства Карфагена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пересекли Гибралтарский пролив в 429 году и основали сильное государство с центром в Карфагене, контролируя важные торговые пути.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Разграбление Рима в 455 году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поход стал одним из самых значимых событий эпохи варварских вторжений и наложил отпечаток на ассоциации с названием народа.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королевства и 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вандалов просуществовало до 534 года, после чего византийцы его разрушили, но наследие народа осталось в истории и культуре.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и их роль в истории Европы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Гунны — кочевой народ, пришедший из Центральной Азии во второй половине IV века. Они прославились искусством верховой езды и превосходным владением луком, что делало их опасными противниками.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Аттилы гунны представляли серьёзную угрозу для Европы в V веке. После его смерти в 453 году их держава быстро распалась, не сохранив устойчивых государственных структур.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Аттила: легендарный вождь гуннов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правления Аттилы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Аттила стал вождём гуннов в 434 году и объединил несколько кочевых племён, укрепив своё влияние в Центральной Европе.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на Западную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451 году Аттила возглавил масштабное вторжение в Западную Европу, вторгаясь в Галлию с целью расширения территории и добычи.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Каталаунских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451 году состоялось столкновение армии гуннов с объединёнными силами римлян и вестготов, где Аттила проявил тактическое мастерство и жестокость.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и распад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Аттилы в 453 году его государство быстро развалилось из-за внутренних распрей и отсутствия сильного лидера.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Англосаксы: становление английской нации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племён на Британские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римских войск в V–VI веках англы, саксы и юты начали переселение на территорию Британии. Они основали множество королевств, которые стали фундаментом для будущей Англии.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культуры 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Англосаксонские племена сформировали основы английского языка и культурных традиций. Их язык оказал влияние на современный английский, а традиции сохранились в обычаях и легендах.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Франки: образование королевства и христианизация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Франки, объединённые под властью Хлодвига, завоевали Галлию в конце V века, заложив основу будущей Франции и начав процесс формирования сильного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франками укрепило связи с римской культурой и церковью, способствуя унификации и развитию европейской цивилизации в средние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завоеваний варварских народов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ключевые характеристики завоеваний варварских народов по времени, масштабам походов и территориям.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оказали наибольшее влияние, сформировав основы современной Европы.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истории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средневековых представлениях варвары считались дикими и необразованными племенами, угрожающими цивилизации и порядку.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Меняющиеся представления о варварах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выявили их вклад в создание государственных структур и сохранение культурных традиций после падения Рима.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законодательных и языковых элементов Европы восходит к обычаям и нормам этих народов.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варвары рассматриваются как важные исторические акторы, внесшие существенный вклад в развитие средневековой и современной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нашествия варваров ускорили окончательный крах Западной Римской империи в 476 году, изменив политический ландшафт Европы.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варварских и римских культур привело к формированию новых этнических групп и языковых сообществ на континенте.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положили начало Средневековью с новыми государствами и социальными структурами на руинах античности.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варварских завоеваний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варваров в современной культуре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Отражения в языке и обычаях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унаследовал основы от англосаксонских племён, а многие традиционные европейские обычаи сохраняют элементы варварского происхождения. Это подчёркивает их долговременное культурное влияние.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варварских культурах зародились символы и ритуалы, которые дошли до наших дней. Праздники с элементами древних традиций напоминают о смешении культур в Европе.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образы в легендах и искусстве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«Песнь о Нибелунгах»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германский эпос рассказывает о подвигах варварских героев, отражая ценности и культуру древних народов, вплетённых в мифологию и историческую память.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короле Артуре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Артуриада включает англосаксонские и кельтские элементы, изображая варварские племена как героев и защитников, что стало источником вдохновения для многих произведений искусства.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вторжения кардинально изменили Европу, создав новые государства и культурные традиции, которые легли в основу современного европейского общества и науки.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варварских завоеваний для Европы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2026-05-10T13:44:03Z</dcterms:created>
  <dcterms:modified xsi:type="dcterms:W3CDTF">2026-05-10T13:44:03Z</dcterms:modified>
</cp:coreProperties>
</file>