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 ли быть независимым?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начинается с выбора, ошибок и поддержки.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независимость видна каждый день: в учёбе, общении, быту и выборе поступков.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в школьной жизни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Независимость: простое определение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 — это умение выбрать действие самому и принять последствия. Она помогает не ждать подсказки на каждом шаге, а действовать осознанно и спокойно.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 же самое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упрямство и не желание быть одному. Независимый человек может слушать других, но окончательное решение принимает сам, понимая, зачем оно нужно.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независимость заметна, когда ученик сам планирует время, собирает портфель и проверяет готовность к уроку. Такие действия делают день более организованным.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трудной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особенно важна в конфликте или споре. Независимый школьник не поддаётся панике, не ждёт напоминаний обо всём и старается отвечать за свои шаги.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разговора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где проходит граница между свободой выбора и ответственностью. Любое самостоятельное решение влияет на результат, поэтому важно думать не только о желании, но и о последствиях.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ошибаться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встаёт вопрос о праве на ошибку. Без него трудно пробовать новое, но именно ошибки помогают замечать, что работает, а что требует исправления.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тема — поддержка взрослых и друзей. Независимость не означает отказ от помощи: она означает умение использовать её разумно и не перекладывать выбор на других.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 шагом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разговора — школьник, который постепенно учится справляться сам. Он не обязан уметь всё сразу: самостоятельность развивается через опыт, практику и спокойные попытки.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вида независимости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независимость помогает не зависеть полностью от похвалы, критики или насмешек. Человек учится сохранять спокойствие и не менять своё настроение из-за каждого чужого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независимость проявляется, когда ученик сам выполняет задания, проверяет ошибки и доводит работу до конца. Здесь важны внимательность, привычка к порядку и умение не откладывать дело.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независимость связана с вещами и временем. Она заметна, когда школьник сам собирает нужное, следит за порядком и приходит вовремя, не полагаясь только на напоминания.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независимость нужна в общении с людьми. Она помогает вежливо отказаться, не поддержать плохую идею и при этом не испортить отношения с окружающими.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сложно быть эмоционально независимым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 в одобрении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трудно сохранять спокойствие, когда очень хочется одобрения сверстников. Тогда даже простой выбор одежды или ответа у доски начинает казаться проверкой на «своего».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отличаться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выделяться заставляет соглашаться с большинством, даже если внутри есть сомнение. Так человек перестаёт опираться на собственное мнение и действует из осторожности.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и сравнение с другими усиливают неуверенность. Если рядом часто оценивают внешность, успехи или поведение, становится сложнее говорить и поступать по-своему.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Неуверенность растёт, когда нужно отвечать на спорный вопрос, участвовать в разговоре или защищать своё решение. В таких ситуациях особенно важны внутренняя опора и спокойствие.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в учёбе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самому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кажется, что задание слишком большое. Но учебная независимость начинается с первого шага: понять условие, выделить главное и не ждать, пока всё объяснят повторно.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план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распределить работу по времени. Без плана домашнее задание, подготовка к контрольной и проект быстро смешиваются, а тема кажется ещё сложнее, чем есть на самом деле.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бояться трудного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материал новый, ученик может растеряться и отложить дело. Здесь помогает не идеальный результат сразу, а проверка по частям и привычка исправлять ошибки по ходу.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последовательно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учёбе часто связаны не с нежеланием работать, а с отсутствием системы. Поэтому самостоятельность укрепляется через порядок, регулярность и честную проверку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в быту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всё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независимость начинается с простых вещей: собрать рюкзак, положить нужные тетради и не забыть форму. Такие привычки экономят время и уменьшают утреннюю суету.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шаг — следить за временем. Если ученик знает, сколько минут осталось до выхода, ему легче не опоздать и спокойно подготовиться к дню.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личных вещах тоже важен. Заряженный телефон, аккуратное рабочее место и разложенные принадлежности помогают не тратить силы на поиски перед уроками.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теряться в нагрузке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всего, когда день переполнен кружками, секциями и домашними делами. Тогда самостоятельность требует не только привычки, но и умения заранее расставлять приоритеты.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в отношениях с друзьями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 и подумать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дружбе независимость нужна, когда тебя подталкивают к поступку против правил. Важно остановиться и понять, совпадает ли чужое предложение с твоими убеждениями.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идти на поводке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просят переслать чужое сообщение или поддержать сомнительную шутку. Независимый человек не соглашается только ради компании и старается сохранить уважение к другим.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трудное — не потерять друзей из-за отказа. Но вежливая короткая фраза часто работает лучше, чем согласие против себя и последующее чувство вины.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Оставаться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быть принятым очень сильное, особенно в классе или компании. Поэтому независимость в общении — это умение оставаться собой, не разрушая отношения.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трудность усиливается, если сразу складываются несколько причин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страх ошибки и давление чужого мнения; дальше идут усталость и дефицит навыков.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быть самостоятельным трудно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для учебной презентации, 2025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вида независимости помогают понять, где школьнику труднее всего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презентации выделены 4 вида независимости: эмоциональная, учебная, бытовая и социальная. Такой разбор помогает увидеть, что самостоятельность развивается по-разному в разных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классификация для материала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→ трудность → решение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решения составлены по материалам раздела о самостоятельности в школьной жизни.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помогает быстро увидеть, где класс чаще всего чувствует неуверенность. Голоса можно отметить на доске или показать в диаграмме после обсуждения.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голосов получает отказ от давления: именно здесь самостоятельность чаще всего сталкивается со страхом потерять одобрение.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Мини-опрос: где труднее всего?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мини-опрос для класса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1: большой проект по учёбе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понять 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получает большой проект и видит только объём работы. Чтобы не растеряться, важно не думать сразу о всём задании, а спокойно определить его границы и цель.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Разбить на шаги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проект делят на несколько небольших действий: собрать материалы, составить план, выполнить часть работы, оформить результат. Так задача становится понятной и посильной.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должен быть конкретным и коротким, например: открыть требования, выписать сроки или выбрать тему. Начало снижает тревогу и помогает перейти к делу.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по списку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проверить себя по списку: всё ли готово, ничего ли не пропущено, соответствует ли работа требованиям. Это учит доводить дело до 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2: давление друзей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свою позицию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предлагает пропустить подготовку ради переписки или игры, и ученику трудно отказать, чтобы не показаться скучным. Здесь важно помнить о своих приоритетах и не оправдываться слишком долго.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Отказать без 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говорить коротко и спокойно: отказ, предложение другой встречи или перенос общения на потом. Чем яснее формулировка, тем меньше поводов для спора и давления.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личное правило: сначала дело, потом развлечения. Если его придерживаться постоянно, становиться самостоятельным легче, а дружба не исчезает из-за одного честного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89061"/>
            <a:ext cx="3934500" cy="17068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общем деле самостоятельность зависит от того, насколько ясно распределены роли и как быстро каждый возвращает вещи на место.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ответственность названа заранее, общий проект становится организованнее, а ученикам проще отвечать за свой участок работы.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3: ответственность за общие вещи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кейса о совместной работе над школьным плакатом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 самостоятельность каждый день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64627" y="1328600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простого: собирать рюкзак самому, без напоминаний. Такое действие кажется маленьким, но оно учит помнить о нужных вещах и замечать собственную готовность к дню.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864717" y="2438302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свой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принимать хотя бы один самостоятельный выбор в день: что взять с собой, с чего начать домашнее задание, как распределить вечернее время. Это развивает уверенность.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864717" y="3548016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план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делом стоит сверяться с планом: что уже сделано, что осталось и сколько времени есть. Так легче не отвлекаться и не терять главную цель.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516477" y="1328600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важно проверить результат и отметить, что получилось. Короткая самопроверка помогает увидеть ошибки раньше и не повторять их в следующий раз.
</a:t>
            </a:r>
            <a:endParaRPr lang="en-US" sz="1173" dirty="0"/>
          </a:p>
        </p:txBody>
      </p:sp>
      <p:sp>
        <p:nvSpPr>
          <p:cNvPr id="15" name="Text 6"/>
          <p:cNvSpPr txBox="1"/>
          <p:nvPr/>
        </p:nvSpPr>
        <p:spPr>
          <a:xfrm>
            <a:off x="3516567" y="2438302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ежедневно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укрепляется лучше всего тогда, когда одно и то же действие повторяется несколько дней подряд. Привычка делает уверенность не случайной, а устойчивой.
</a:t>
            </a:r>
            <a:endParaRPr lang="en-US" sz="11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сделать, чтобы не сбиться с плана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самоконтроля и планирования составлена по учебным приёмам, описанным в разделе.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просить помощь и не терять самостоятельность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свой шаг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назвать, что уже попробовал сам. Это показывает, что ученик не перекладывает работу на других, а просит помощь только там, где действительно застрял.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точечно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точно сказать, какая поддержка нужна: подсказка, пример, объяснение или проверка. Чем конкретнее просьба, тем легче получить полезный ответ без лишних догадок.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Остаться автором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не отменяет самостоятельность, если решение остаётся за учеником. Важно услышать совет, выбрать подходящий вариант и потом выполнить дело самому.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 — это путь, а не мгновение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независимым — значит не избегать ошибок, а учиться действовать всё увереннее шаг за шагом. Самостоятельность растёт, когда человек думает, пробует, просит помощь вовремя и отвечает за свой выбор.
</a:t>
            </a:r>
            <a:endParaRPr lang="en-US" sz="325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2026-07-25T18:40:59Z</dcterms:created>
  <dcterms:modified xsi:type="dcterms:W3CDTF">2026-07-25T18:40:59Z</dcterms:modified>
</cp:coreProperties>
</file>