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координатами вектора и координатами его начала и конца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координаты вектора по двум точкам.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уроках геометрии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показывают положение, а координаты вектора — перемещение. Эта связь помогает строить фигуры, сравнивать направления, находить длины отрезков и быстрее проверять решения в задачах восьмого класса.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начало и конец, поэтому важны не только его длина, но и направление движения от одной точки к другой.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обозначать двумя буквами, например AB, или одной буквой со стрелкой. Такая запись сразу показывает, от какой точки к какой идёт переход.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перенести вектор параллельно самому себе, его длина и направление сохраняются. Поэтому координаты такого вектора остаются прежними, где бы его ни разместили.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изменения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вектора на координатной плоскости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A(x1; y1) задаёт место, откуда начинается движение. Именно её координаты считаются исходными при вычислении координат вектора.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B(x2; y2) показывает, где движение заканчивается. Разность координат конца и начала даёт числовое описание этого перехода.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точка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AB соединяет две точки и показывает путь от A к B. Координаты вектора относятся не к точке, а к перемещению между ними.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стрелки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вектора по двум точкам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координатам начала и конца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плоскости и пространства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правило работает в двух случаях: на плоскости и в пространстве.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вектора отвечает за смещение по своей оси; правило одинаково по смыслу в 2D и 3D.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координат вектора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как смещение по осям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удобно читать как движение по клеткам: сначала вправо, затем вверх. Это помогает связать вычисление с рисунком.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координатам точек A(2; 1) и B(7; 4)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даёт прямое описание перемещения: 5 по оси x и 3 по оси y.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вектора находят вычитанием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начала показывают, где движение стартует. Чтобы узнать, насколько изменилась точка, нужно сравнить конечное положение с исходным и найти разность координат.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точка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вычесть в обратном порядке, получится не тот вектор, а противоположный. Тогда все числа сохраняются, но меняются знаки и направление.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удобно тем, что его можно быстро проверить обратным действием. Если к координатам начала прибавить найденные значения, должна получиться конечная точка.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вектора на координатной плоскости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94225" y="209638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точек A(−1; 2) и B(4; 6) считаем: 4 − (−1) = 5. Значит, по горизонтали нужно пройти пять клеток вправо.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7450" y="159737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разность по x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4225" y="376103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считаем по вертикали: 6 − 2 = 4. Это означает движение на четыре клетки вверх, поэтому вектор AB(5; 4).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967450" y="326202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разность по y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знаки координат связаны с направлением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быстро понять, в какую сторону откладывать вектор по каждой оси, не рисуя полный расчёт.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случаев направлений на координатной плоскости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комбинация знаков соответствует своему направлению движения; это удобно для чтения и проверки координат вектора.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составляет длина вектора с координатами (3; 4).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вектора на плоскости, теорема Пифагора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позволяют быстро найти длину отрезка по теореме Пифагора и связать вычисления с геометрическим расстоянием между точками.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координат вектора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типичные случаи, где начало и конец вектора имеют разные значения координат, включая отрицательные числа и нуль.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AB(x2−x1; y2−y1)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действует один и тот же способ: из координат конца вычитают координаты начала.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найденный ответ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через обратное вычисление: от начала прибавляют координаты вектора и сравнивают результат с заданным концом.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серединой отрезка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середины отрезка используют те же самые точки A и B, что и при нахождении вектора. Поэтому обе темы связаны общей координатной записью и похожими вычислениями.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точек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решать задачи на симметрию, проверять чертежи и находить неизвестные точки в фигурах, построенных на координатной плоскости, без лишних измерений линейкой.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построениях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получают как полусумму соответствующих координат концов: по каждой оси складывают значения и делят результат на два. Это удобно при делении отрезка пополам.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вектора без изменения координат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782" y="1838435"/>
            <a:ext cx="4117943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перенести вектор параллельно самому себе, его длина и направление останутся прежними. Поэтому координаты тоже не изменятся, хотя сам рисунок на листе будет в другом 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782" y="1369030"/>
            <a:ext cx="4117943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направления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8307" y="1838435"/>
            <a:ext cx="4117943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определяются только началом и концом, а не его расположением на чертеже. Это позволяет сравнивать векторы, даже если они изображены в разных частях плоскости.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68307" y="1369030"/>
            <a:ext cx="4117943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концов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 трёх измерениях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Трёхмерный случай показывает, что правило вычитания координат работает так же, как на плоскости, только появляется ещё одна ось.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примера A(1; 2; 3), B(5; 6; 8)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AB имеет смещение 4, 4 и 5 по осям x, y и z, значит движение направлено во все три положительных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нахождении координат вектора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вычесть координаты в обратном порядке, получится противоположный вектор. Поэтому всегда сначала записывают конец, а затем начало, чтобы сохранить правильное направление.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вычитания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и координаты вектора не равны друг другу. Точка показывает положение, а вектор — перемещение, поэтому одинаковая запись может означать разные объекты.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точкой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числах легко потерять минус или неправильно раскрыть скобки. Чтобы избежать ошибки, удобно подставлять числа аккуратно и сразу проверять ответ.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знаках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вектор стоит проверить: если к координатам начала прибавить полученные числа, должен получиться заданный конец. Такой способ быстро показывает неточности в вычислениях.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обратной проверки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точка от вектора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похожая запись координат может обозначать разные математические объекты и выполнять разные функции в задаче.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и вектор нельзя путать: первая отвечает за место, второй — за переход между точками.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координатной геометрии
</a:t>
            </a:r>
            <a:endParaRPr lang="en-US" sz="11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вектору восстановить точку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одну точку и вектор, можно восстановить вторую точку, складывая или вычитая координаты по соответствующим осям.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координат вектора и обратным вычислениям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точками и вектором двусторонняя: из любого двух элементов пары можно найти третий.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находят вычитанием координат начала из координат конца. Это простое правило помогает решать задачи на плоскости и в пространстве, проверять построения и лучше понимать связь геометрии с алгеброй.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2026-05-29T04:09:08Z</dcterms:created>
  <dcterms:modified xsi:type="dcterms:W3CDTF">2026-05-29T04:09:08Z</dcterms:modified>
</cp:coreProperties>
</file>