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распределения тепла и влаги в 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 влага распределяются по России неравномерно.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России меняется от арктических пустынь до влажных морских районов и горных областей. На него одновременно влияют широта, океаны, ветры, течения и рельеф, поэтому карты температур и осадков выглядят очень по-разному.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климат России так различается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28545"/>
            <a:ext cx="239400" cy="212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 влага как основа климата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и солнечное тепло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территория от экватора, тем ниже угол падения солнечных лучей и меньше поступает тепла. В России это хорошо видно по смене природных зон с юга на север.
</a:t>
            </a:r>
            <a:endParaRPr lang="en-US" sz="1024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увлажнение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и влажные районы получают больше испарения, облаков и осадков, а холодные — меньше. Поэтому температура и увлажнение вместе определяют, какие растения, почвы и виды хозяйства здесь возможны.
</a:t>
            </a:r>
            <a:endParaRPr lang="en-US" sz="978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жизнь людей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тепло и влага распределяются по-разному, меняются природные зоны, условия жизни людей и способы ведения хозяйства. Именно поэтому климатическая карта России показывает такие резкие контрасты между регионами.
</a:t>
            </a:r>
            <a:endParaRPr lang="en-US" sz="91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измеряют климатологи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05300" y="1350825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температура показывает, насколько в целом тёплым или холодным был период. Её получают, складывая значения за дни и деля сумму на количество наблюдений.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300" y="2522838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осадков измеряют в миллиметрах слоя воды. Этот показатель помогает сравнивать, где выпадает больше дождя или снега, а где воздух и почва чаще испытывают нехватку влаги.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300" y="3694863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показывает содержание водяного пара в воздухе. Она связана с испарением, облачностью и вероятностью осадков, поэтому помогает понять, насколько воздух сухой или сырой.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Изотермы на карте России в основном тянутся с запада на восток, потому что главный контраст связан с широтой, а не с долготой.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холодные районы расположены на севере, а более тёплые — на юге страны. Это подтверждает широтную зональность температуры.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зональность температуры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школьной карте климатических поясов России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по-разному ведут себя температура и влажность в разных частях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 побережья смягчают климат, а внутренние районы Сибири усиливают контраст между зимой и летом.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регионов России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климатическая карта России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морского влияния к континентальности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и мягкий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моря день и ночь, зима и лето меняются медленнее. Вода долго сохраняет тепло, поэтому воздух над побережьем реже становится слишком холодным или слишком жарким.
</a:t>
            </a:r>
            <a:endParaRPr lang="en-US" sz="1225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Глубь материка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материка картина иная: суша быстро нагревается и так же быстро остывает. Отсюда жаркое лето, холодная зима и большая разница между сезонами.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континентальности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океана, тем сильнее проявляется континентальность. В Евразии это особенно заметно в Сибири, где температура меняется резко и по сезонам, и по годам.
</a:t>
            </a:r>
            <a:endParaRPr lang="en-US" sz="127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воздушных масс и ветров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атмосферная циркуляция переносит тепло и влагу между океаном и материком.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городов показывает, насколько по-разному ведут себя температуры в течение года на побережье и в центре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Москвы сезонные колебания заметно сильнее, чем у Сочи. Это отражает более континентальный климат центральной части страны.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сезонные температуры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климатическим нормам для Москвы и Сочи
</a:t>
            </a:r>
            <a:endParaRPr lang="en-US" sz="13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2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324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этапа образуют круговорот воды в атмосфере.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круговороте воды испарение, конденсация и осадки связаны в единый процесс.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районы влажные, а другие сухие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влажный воздух поднимается над морем, берегом или горным склоном, он охлаждается и быстрее отдаёт влагу. Поэтому такие территории часто получают больше осадков.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районах, куда регулярно приходят циклоны, облачность увеличивается, а дожди и снег идут чаще. Это особенно заметно вблизи океанов и морей.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Удалённость от моря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материка воздух обычно суше: до него реже доходят влажные воздушные массы. Из-за этого осадков меньше, а погода становится более континентальной.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Нисходящие потоки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воздух опускается, он нагревается и становится менее влажным. Такие нисходящие потоки мешают образованию облаков и делают климат суше.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не только количество осадков, но и то, как резко они меняются по территории России.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влажные районы связаны с морем и горами, а самые сухие — с внутренними территориями и степями.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России выпадает больше всего осадков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климатической карте России и школьному курсу географии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рельеф меняет распределение влаги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00" y="12299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Подъём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наветренной стороне гор воздух вынужден подниматься вверх. При подъёме он остывает, водяной пар конденсируется, и осадков выпадает больше, чем на равнине.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4100" y="24115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«Тень» гор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хребтом воздух уже потерял часть влаги и становится суше. Поэтому подветренные склоны часто получают меньше осадков и нередко бывают теплее и яснее.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94100" y="35931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Быстрая смена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на небольшом расстоянии меняются не только осадки, но и температура, облачность и влажность. В горах природные условия могут резко различаться даже на соседних склонах.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барьер для воздуха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горный барьер заставляет влажный воздух подниматься, охлаждаться и терять влагу.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9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70° с. ш.
</a:t>
            </a:r>
            <a:endParaRPr lang="en-US" sz="3309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этой широты солнечное тепло заметно слабее, чем в средней полосе и на юге страны.
</a:t>
            </a:r>
            <a:endParaRPr lang="en-US" sz="1392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падают на высокие широты под более острым углом, поэтому там меньше тепла и короче тёплый сезон.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климатическая карта России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843" y="976725"/>
            <a:ext cx="2885965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второе: чем дальше от океана, тем континентальнее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4629" y="126472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сглаживает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моря температура меняется медленнее: вода долго нагревается и долго остывает. Поэтому зимы мягче, а летняя жара не такая резкая, как в глубине материка.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830" y="212063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от воды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океана, тем слабее его влияние на погоду. Воздух становится суше, а разница между зимой и летом возрастает.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4830" y="297656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амплитуды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Евразии континентальность особенно заметна в Восточной Сибири и Якутии. Там очень холодные зимы сочетаются с тёплым, а иногда и жарким летом.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64830" y="383248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России климат в целом мягче, потому что сюда чаще приходят влажные воздушные массы с Атлантики. Это смягчает сезонные контрасты.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третье: ветры и океаны распределяют влагу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05300" y="1350825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 и западный перенос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ветры приносят в Европейскую Россию влажный воздух с Атлантики. Поэтому здесь чаще бывают облака, осадки и сравнительно мягкая погода в течение года.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300" y="2522838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Дальнем Востоке больше ощущается влияние Тихого океана. Морской воздух и циклоны повышают влажность, особенно на побережьях Камчатки, Сахалина и Приморья.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300" y="3694863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влаги в глубине материка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Сибири получают меньше влаги, потому что воздушные массы теряют воду по пути вглубь материка. Здесь чаще сухая и ясная погода.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684394"/>
            <a:ext cx="3805200" cy="1818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климат зависит не от одного фактора, а от их сочетания. Каждый из них влияет на отдельный элемент погоды.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территории складывается из нескольких причин сразу: тепло, влага и сезонность зависят друг от друга.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климата и их действие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«Климат России»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71" y="1791220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2584" y="1791220"/>
            <a:ext cx="250200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434" y="3449281"/>
            <a:ext cx="25020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2584" y="3449281"/>
            <a:ext cx="250200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по карте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и холод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Якутск и Сочи: первый город расположен севернее и намного дальше от моря, поэтому зимы там значительно холоднее и континентальнее.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и циклоны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 получает больше осадков, потому что рядом океан, часто приходят циклоны и влажный воздух. Внутренняя Сибирь защищена от такого притока влаги.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усиливают различия: на наветренных склонах осадков больше, а за хребтом воздух суше. Поэтому карта влаги выглядит очень неровной.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объяснить климат по карте, нужно сразу учитывать несколько признаков: положение на широте, удалённость от океана, направление ветров и форму поверхности.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тепле и влаге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видно главное: тепло и влага распределяются по России не случайно, а по чётким законам. Если помнить о широте, океане, ветрах и горах, можно объяснить климат любого региона.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2026-07-26T21:56:27Z</dcterms:created>
  <dcterms:modified xsi:type="dcterms:W3CDTF">2026-07-26T21:56:27Z</dcterms:modified>
</cp:coreProperties>
</file>