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стихотворении Ф. Савинова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строки о доме, природе и самом дорогом.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Ф. Савинов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Савинов писал просто и ясно, поэтому его стихи легко понять детям. Он любил показывать природу, деревню и тихие чувства, которые знакомы каждому.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родина — это место, где он живёт среди близких людей. Это дом, двор, улица, знакомые деревья и привычные голоса, которые сразу узнаются.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родина начинается с малого: с любимого уголка, знакомой тропинки и тёплых воспоминаний. Именно такие простые вещи особенно дороги сердцу.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«родина»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любовь к родине звучит спокойно и мягко. Она похожа на тихую радость, когда рядом всё своё, знакомое и любимое.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проста: родной край особенно красив потому, что он свой. Именно это чувство делает стихотворение таким тёплым и понятным.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родные места дороги человеку не только красотой, но и близостью: они связаны с домом, детством и добрыми воспоминаниями.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природы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небо кажется светлым и спокойным. Оно словно висит над знакомым домом и охраняет всё вокруг. От такой картины становится тихо и уютно, как в добром детском сне.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простор, поля и дорожки, по которым легко представить прогулку. Эти простые картины напоминают о месте, где всё известно с детства и ничто не пугает.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тишина и спокойствие помогают увидеть родной край мягким и ласковым. Природа здесь не шумит, а будто разговаривает с человеком очень тихо и по-доброму.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9125" y="2572500"/>
            <a:ext cx="422775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мягко и ласково, поэтому стихотворение кажется очень тёплым. В нём чувствуется бережное отношение к родному краю, словно к чему-то хрупкому и дорогому.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суеты и громких событий. Спокойный тон помогает услышать тишину родных мест и почувствовать, как приятно быть дома.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светлое и доброе. Оно вызывает улыбку и помогает понять, что любовь к родине может быть тихой, но очень сильной.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передают любовь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выражения создают спокойное настроение. Они не торопят мысль, а будто ведут читателя по знакомым местам, где всё вызывает доверие и тепло.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сделать чувство любви особенно заметным. Словно сердце несколько раз тихо говорит: «Это моё, это близкое, это родное».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слова, чтобы каждый читатель сразу понял смысл. Благодаря этому стихотворение звучит ясно, как дружеский разговор о самом дорогом.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делает строки напевными и лёгкими для чтения. Из-за этого стихотворение хорошо запоминается и звучит очень душевно.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стихотворение, легко увидеть широкий простор, светлое небо и тихие поля. Картина получается ясной, будто перед глазами открывается родной край в солнечный день.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дом, деревья и знакомые дорожки рядом. Эти образы создают ощущение, что всё вокруг давно знакомо и очень дорого.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легко представить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мало строк, но много тёплого чувства. Поэтому текст легко читать, слушать и запоминать.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помогает легко удержать главную мысль о любви к родному краю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Савинова «Родина»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родины и детства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дом, двор, улицу и сразу чувствует: это своё. Так родина начинается с самых близких и понятных картин.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деревьев, тихие шаги, голоса рядом — всё это запоминается с детства. Такие звуки делают родные места особенно тёплыми.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вспоминает детство, он вспоминает и родной край. Память связывает дом, природу и чувство безопасности.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 в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воспоминаний рождается любовь к родине. Она становится спокойной, искренней и очень близкой, как доброе детское чувство.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почувствовать родину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пейзаж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не шумит и не спорит с человеком, а словно стоит рядом и слушает. Небо, поля и деревья создают ощущение покоя. От таких картин становится тепло, как от любимого окна в родном доме.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добрый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родной край через простые и знакомые картины: тропинки, простор, свет, тишину. Всё это делает природу близкой и понятной ребёнку. Она звучит в стихотворении почти как добрый друг, который всегда рядом и ничего не забывает.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это стихотворение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очень простыми словами, поэтому его легко понять даже младшим школьникам. В нём нет сложных поворотов, зато есть ясная и тёплая мысль о родных местах.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искренность: автор не рассказывает о родине громко и торжественно, а говорит о ней спокойно и сердечно. Такое настроение делает стихотворение особенно близким детям.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знакомы каждому ребёнку: дом, двор, деревья, дорога, небо. Они помогают сразу представить родной край и увидеть его красоту без лишних объяснений.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запоминается благодаря плавному ритму и мягкому звучанию слов. Оно читается как тихий разговор о самом дорогом, а это всегда приятно слушать.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чувство любви к родине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чувства в стихотворении: от знакомых картин к тёплой памяти и любви к родным местам.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43958"/>
            <a:ext cx="397500" cy="353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стихотворении делает родной край ясным и добрым. Он помогает представить пространство, в котором всё кажется приветливым и спокойным, как в ясный день после хорошего сна.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показывает, что родина — это не тесное место, а широкий и свободный мир. От этого образа возникает чувство лёгкости и радостного дыхания природы.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поля делают картину живой и знакомой. Эти детали легко представить, потому что они напоминают о дороге, прогулке и тихой красоте вокруг дома.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близкие места собирают все образы вместе. Благодаря им стихотворение звучит как рассказ о том, что особенно дорого и сразу узнаётся сердцем.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искренний голос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без лишнего шума и громких слов. Его речь мягкая и спокойная, поэтому любовь к родине звучит естественно и очень по-доброму.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чувствуется уважение к родным местам и тёплая привязанность. Он не спорит и не хвастается, а просто делится самым дорогим, словно с хорошим другом.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вокруг себя: небо, деревья, дорогу, дом. Когда ребёнок видит это внимательно, знакомые места становятся ещё дороже и интереснее.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семья, дом и добрые воспоминания помогают человеку чувствовать себя защищённым. Эти простые вещи складываются в большое и тёплое чувство родины.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показывает: любовь к родному краю начинается с малого — с любимого двора, тропинки или окна. Из таких маленьких впечатлений вырастает настоящая привязанность к месту, где живёшь.
</a:t>
            </a:r>
            <a:endParaRPr lang="en-US" sz="11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мир с самого близкого: дома, семьи и привычных вещей. Именно отсюда начинается чувство, что место рядом с тобой — особенное.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родной двор и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деревья, дорожки и звуки помогают заметить красоту повседневной жизни. Такие картины легко узнать и полюбить.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большая любовь к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учится ценить свой уголок, ему проще понять, что любовь к стране начинается с уважения к самым близким и дорогим местам.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делает родной край живым и светлым. Вместе с тёплым чувством в сердце он создаёт цельную картину, в которой хочется задержаться подольше.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соединяет стихотворение с детством и заботой. Он напоминает о тепле, безопасности и о том месте, где всё знакомо с первых лет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стихотворения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звучит благодарность родным местам. Автор словно говорит: важно замечать красоту там, где живёшь, и не проходить мимо неё слишком быстро.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 к дому и природе помогает вспомнить детство. Эти воспоминания делают родной край ещё ближе и понятнее, как любимая книга, которую хочется перечитывать.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Савинов показывает, что родина — это не только большая страна на карте. Это ещё и всё, что рядом с человеком и особенно дорого ему каждый день.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хранить в сердце любовь к своему уголку. Тогда даже самые простые места становятся по-настоящему ценными и любимыми.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самого близкого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Савинова учит видеть родину в доме, знакомых местах и добрых воспоминаниях. Оно напоминает: любить свой край нужно тихо, искренне и всем сердцем.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2026-05-24T02:55:40Z</dcterms:created>
  <dcterms:modified xsi:type="dcterms:W3CDTF">2026-05-24T02:55:40Z</dcterms:modified>
</cp:coreProperties>
</file>