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1. Сравнение углов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замечать, сравнивать и узнавать углы вокруг нас.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рядом с нами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прячутся в тетради, книге, окне, двери и даже на крыше дома. Стоит присмотреться — и геометрия сразу становится знакомой и совсем не страшной.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две стороны-луча, которые выходят из одной точки. Эта общая точка называется вершиной угла.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угла зависит не от длины лучей, а от того, насколько широко они расходятся. Чем шире раскрытие, тем больше угол.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могут быть одинаковыми по размеру, даже если один нарисован длиннее, а другой короче. Линейки тут ни при чём.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 стороны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вершина отмечена точкой, а стороны угла показаны двумя лучами. Именно из одной точки они расходятся в разные стороны.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сравнения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лучей не меняет размер угла. Важно только, как широко он открыт. Поэтому маленький рисунок может быть таким же углом, как и большой.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угла на рисунке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открыт меньше, чем прямой. Он выглядит узким, как аккуратно сложенная бумажка.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Его часто можно увидеть в углу листа, тетради, парты или окна.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прямого, но меньше развёрнутого. Он раскрыт шире и словно «раздвинулся» сильнее.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 равен 180°. Его стороны лежат на одной линии, будто угол совсем расправился.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— главный ориентир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удобно брать за образец: с ним легко сравнивать другие углы. Если раскрытие меньше, угол острый, а если больше — тупой.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можно найти в привычных предметах: в тетради, книге, окне или на парте. На рисунках он помогает быстро понять, какой угол больше или меньше.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два угла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выполняют по положению сторон, а не по длине линий.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805" y="1804000"/>
            <a:ext cx="34545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 вершины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соединяют вершины двух углов. Без этого сравнение будет неточным, как попытка попасть в цель с закрытыми глазами.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меняй раскрытие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сторону совмещают, а сам угол не растягивают и не поворачивают как попало. Иначе получится совсем другой угол, а это уже хитрость.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быстро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удобно, когда нужно сразу понять, одинаковые ли углы на рисунке. Способ простой, быстрый и совсем не любит лишних измерений.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наложением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углы равны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наложения обе стороны углов полностью совпали, значит, их размеры одинаковые. Длина лучей при этом может быть любой.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можно встретить в разных фигурах и в разных положениях. Главное — увидеть одинаковое раскрытие, а не одинаковый рисунок.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совмещают одну сторону двух углов. Затем смотрят, где оказалась вторая сторона меньшего угла: если она внутри, значит, угол меньше.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открывается уже, чем другой. Острый угол меньше прямого, потому что его стороны расходятся не так широко.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совмещения одна сторона не выходит за пределы другого угла, вывод верный: этот угол действительно меньше. Тут важна не длина, а раскрытие.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меньше другого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больше другого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наложения больший угол «выходит» дальше: его вторая сторона оказывается снаружи меньшего. Значит, раскрытие у него шире, как распахнутая дверь.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всегда больше прямого, но меньше развёрнутого. Он выглядит открытым сильнее, потому что его стороны расходятся дальше друг от друга.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угла совпадают по вершине и одной стороне, сравнивают положение второй стороны. Чем она дальше от первой, тем больше угол.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угла угольником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приложи угольник так, чтобы его вершина совпала с вершиной угла. Если стороны угла лежат точно вдоль краёв, перед тобой прямой угол. Можно смело ставить галочку.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стороны угла не совпадают с угольником, сравни раскрытие. Когда оно меньше прямого, угол острый. Когда больше, но не развёрнутый, угол тупой.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Зная, что прямой угол равен этому значению, легко понять, какой угол меньше или больше. Числа убирают догадки и помогают ответить точно.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определение прямого угла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величина прямого угла, удобный ориентир для сравнения других углов.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сторон не меняет угол. Лучи могут быть короткими или длинными, но важным остаётся только их раскрытие от вершины.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линии и цвет рисунка тоже не имеют значения. Чёрный, синий или зелёный угол может быть одинаковым по размеру.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один угол нарисован большим, а другой маленьким, они могут быть равны. Проверяют не рисунок, а поворот лучей.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влияет на размер угла
</a:t>
            </a:r>
            <a:endParaRPr lang="en-US" sz="2836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 лучи, а не на угол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сравнивают, какой луч длиннее, и думают, что это важнее. Но длина линии не подсказывает размер угла. Сравнивать нужно только раскрытие между сторонами, как будто распахивают маленькую и большую дверцу.
</a:t>
            </a:r>
            <a:endParaRPr lang="en-US" sz="103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вершину с концом луча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это место, где лучи встречаются, а не их дальние концы. Если перепутать эти точки, наложение получится неверным. Тогда угол начнёт «убегать» в сторону и сравнение сразу собьётся.
</a:t>
            </a:r>
            <a:endParaRPr lang="en-US" sz="109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Поворачивают лист и теряют ориентир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лист крутят в руках и думают, что угол изменился. На самом деле меняется только положение рисунка. Сам угол остаётся тем же, как ни верти страницу, хоть вверх ногами.
</a:t>
            </a:r>
            <a:endParaRPr lang="en-US" sz="1049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сравнении углов
</a:t>
            </a:r>
            <a:endParaRPr lang="en-US" sz="25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два угла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 рисунков, фигур и заданий в учебнике.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квадрате все углы прямые, поэтому они равны между собой. Это помогает быстро узнать фигуру, даже если она нарисована совсем по-разному.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прямоугольнике тоже четыре прямых угла. Стоит увидеть такой набор, и фигура сразу становится узнаваемой, как старый добрый школьный знакомый.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треугольниках углы бывают разными: острыми, прямыми и тупыми. Сравнение углов подсказывает, чем одна фигура отличается от другой.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фигурах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Мини-задание: найди самый маленький и самый большой угол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три угла и сравни их раскрытие. Самым маленьким будет острый угол: его стороны расходятся меньше всех, будто он осторожно заглядывает наружу.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большим окажется тупой угол. Прямой угол удобно взять за ориентир: он помогает быстро понять, кто из трёх «раскрылся» шире всего.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Угол сравнивают не по длине линий, а по тому, насколько широко расходятся его стороны от вершины.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Прямой угол — главный ориентир. С ним удобно сравнивать острые, тупые и развёрнутые углы без путаницы.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Наложение, угольник и градусы помогают проверить ответ точнее. Эти способы особенно полезны в рисунках и задачах.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Один и тот же угол узнают в любом положении. Повернули лист — а угол остался тем же самым.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Отличная работа! Ты уже сравниваешь углы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узнал, как находить острые, прямые, тупые и развёрнутые углы и сравнивать их наложением или угольником. Теперь геометрия станет чуть понятнее и гораздо дружелюбнее.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2026-05-24T11:57:37Z</dcterms:created>
  <dcterms:modified xsi:type="dcterms:W3CDTF">2026-05-24T11:57:37Z</dcterms:modified>
</cp:coreProperties>
</file>